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7" r:id="rId4"/>
    <p:sldId id="258" r:id="rId5"/>
    <p:sldId id="262" r:id="rId6"/>
    <p:sldId id="263" r:id="rId7"/>
    <p:sldId id="264" r:id="rId8"/>
    <p:sldId id="265" r:id="rId9"/>
    <p:sldId id="266" r:id="rId10"/>
    <p:sldId id="267" r:id="rId11"/>
    <p:sldId id="268"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E0637D4B-71F8-4B20-88B7-5819584145D5}" type="datetimeFigureOut">
              <a:rPr lang="en-US" smtClean="0"/>
              <a:t>2/18/2020</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0CD74938-50D6-4477-860F-A2267C09A272}" type="slidenum">
              <a:rPr lang="en-US" smtClean="0"/>
              <a:t>‹#›</a:t>
            </a:fld>
            <a:endParaRPr lang="en-US"/>
          </a:p>
        </p:txBody>
      </p:sp>
    </p:spTree>
    <p:extLst>
      <p:ext uri="{BB962C8B-B14F-4D97-AF65-F5344CB8AC3E}">
        <p14:creationId xmlns:p14="http://schemas.microsoft.com/office/powerpoint/2010/main" val="718655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0637D4B-71F8-4B20-88B7-5819584145D5}" type="datetimeFigureOut">
              <a:rPr lang="en-US" smtClean="0"/>
              <a:t>2/18/2020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CD74938-50D6-4477-860F-A2267C09A272}" type="slidenum">
              <a:rPr lang="en-US" smtClean="0"/>
              <a:t>‹#›</a:t>
            </a:fld>
            <a:endParaRPr lang="en-US"/>
          </a:p>
        </p:txBody>
      </p:sp>
    </p:spTree>
    <p:extLst>
      <p:ext uri="{BB962C8B-B14F-4D97-AF65-F5344CB8AC3E}">
        <p14:creationId xmlns:p14="http://schemas.microsoft.com/office/powerpoint/2010/main" val="2778901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0637D4B-71F8-4B20-88B7-5819584145D5}" type="datetimeFigureOut">
              <a:rPr lang="en-US" smtClean="0"/>
              <a:t>2/18/2020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CD74938-50D6-4477-860F-A2267C09A272}" type="slidenum">
              <a:rPr lang="en-US" smtClean="0"/>
              <a:t>‹#›</a:t>
            </a:fld>
            <a:endParaRPr lang="en-US"/>
          </a:p>
        </p:txBody>
      </p:sp>
    </p:spTree>
    <p:extLst>
      <p:ext uri="{BB962C8B-B14F-4D97-AF65-F5344CB8AC3E}">
        <p14:creationId xmlns:p14="http://schemas.microsoft.com/office/powerpoint/2010/main" val="13104300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0637D4B-71F8-4B20-88B7-5819584145D5}" type="datetimeFigureOut">
              <a:rPr lang="en-US" smtClean="0"/>
              <a:t>2/18/2020</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CD74938-50D6-4477-860F-A2267C09A272}" type="slidenum">
              <a:rPr lang="en-US" smtClean="0"/>
              <a:t>‹#›</a:t>
            </a:fld>
            <a:endParaRPr lang="en-US"/>
          </a:p>
        </p:txBody>
      </p:sp>
    </p:spTree>
    <p:extLst>
      <p:ext uri="{BB962C8B-B14F-4D97-AF65-F5344CB8AC3E}">
        <p14:creationId xmlns:p14="http://schemas.microsoft.com/office/powerpoint/2010/main" val="18776525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0637D4B-71F8-4B20-88B7-5819584145D5}" type="datetimeFigureOut">
              <a:rPr lang="en-US" smtClean="0"/>
              <a:t>2/18/2020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CD74938-50D6-4477-860F-A2267C09A272}" type="slidenum">
              <a:rPr lang="en-US" smtClean="0"/>
              <a:t>‹#›</a:t>
            </a:fld>
            <a:endParaRPr lang="en-US"/>
          </a:p>
        </p:txBody>
      </p:sp>
    </p:spTree>
    <p:extLst>
      <p:ext uri="{BB962C8B-B14F-4D97-AF65-F5344CB8AC3E}">
        <p14:creationId xmlns:p14="http://schemas.microsoft.com/office/powerpoint/2010/main" val="24623961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0637D4B-71F8-4B20-88B7-5819584145D5}" type="datetimeFigureOut">
              <a:rPr lang="en-US" smtClean="0"/>
              <a:t>2/18/2020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D74938-50D6-4477-860F-A2267C09A272}" type="slidenum">
              <a:rPr lang="en-US" smtClean="0"/>
              <a:t>‹#›</a:t>
            </a:fld>
            <a:endParaRPr lang="en-US"/>
          </a:p>
        </p:txBody>
      </p:sp>
    </p:spTree>
    <p:extLst>
      <p:ext uri="{BB962C8B-B14F-4D97-AF65-F5344CB8AC3E}">
        <p14:creationId xmlns:p14="http://schemas.microsoft.com/office/powerpoint/2010/main" val="42887450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0637D4B-71F8-4B20-88B7-5819584145D5}" type="datetimeFigureOut">
              <a:rPr lang="en-US" smtClean="0"/>
              <a:t>2/18/2020</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0CD74938-50D6-4477-860F-A2267C09A272}" type="slidenum">
              <a:rPr lang="en-US" smtClean="0"/>
              <a:t>‹#›</a:t>
            </a:fld>
            <a:endParaRPr lang="en-US"/>
          </a:p>
        </p:txBody>
      </p:sp>
    </p:spTree>
    <p:extLst>
      <p:ext uri="{BB962C8B-B14F-4D97-AF65-F5344CB8AC3E}">
        <p14:creationId xmlns:p14="http://schemas.microsoft.com/office/powerpoint/2010/main" val="25645763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E0637D4B-71F8-4B20-88B7-5819584145D5}" type="datetimeFigureOut">
              <a:rPr lang="en-US" smtClean="0"/>
              <a:t>2/18/2020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D74938-50D6-4477-860F-A2267C09A272}" type="slidenum">
              <a:rPr lang="en-US" smtClean="0"/>
              <a:t>‹#›</a:t>
            </a:fld>
            <a:endParaRPr lang="en-US"/>
          </a:p>
        </p:txBody>
      </p:sp>
    </p:spTree>
    <p:extLst>
      <p:ext uri="{BB962C8B-B14F-4D97-AF65-F5344CB8AC3E}">
        <p14:creationId xmlns:p14="http://schemas.microsoft.com/office/powerpoint/2010/main" val="20181756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E0637D4B-71F8-4B20-88B7-5819584145D5}" type="datetimeFigureOut">
              <a:rPr lang="en-US" smtClean="0"/>
              <a:t>2/18/2020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CD74938-50D6-4477-860F-A2267C09A272}" type="slidenum">
              <a:rPr lang="en-US" smtClean="0"/>
              <a:t>‹#›</a:t>
            </a:fld>
            <a:endParaRPr lang="en-US"/>
          </a:p>
        </p:txBody>
      </p:sp>
    </p:spTree>
    <p:extLst>
      <p:ext uri="{BB962C8B-B14F-4D97-AF65-F5344CB8AC3E}">
        <p14:creationId xmlns:p14="http://schemas.microsoft.com/office/powerpoint/2010/main" val="4265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637D4B-71F8-4B20-88B7-5819584145D5}" type="datetimeFigureOut">
              <a:rPr lang="en-US" smtClean="0"/>
              <a:t>2/18/2020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D74938-50D6-4477-860F-A2267C09A272}" type="slidenum">
              <a:rPr lang="en-US" smtClean="0"/>
              <a:t>‹#›</a:t>
            </a:fld>
            <a:endParaRPr lang="en-US"/>
          </a:p>
        </p:txBody>
      </p:sp>
    </p:spTree>
    <p:extLst>
      <p:ext uri="{BB962C8B-B14F-4D97-AF65-F5344CB8AC3E}">
        <p14:creationId xmlns:p14="http://schemas.microsoft.com/office/powerpoint/2010/main" val="3598412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0637D4B-71F8-4B20-88B7-5819584145D5}" type="datetimeFigureOut">
              <a:rPr lang="en-US" smtClean="0"/>
              <a:t>2/18/2020</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CD74938-50D6-4477-860F-A2267C09A272}" type="slidenum">
              <a:rPr lang="en-US" smtClean="0"/>
              <a:t>‹#›</a:t>
            </a:fld>
            <a:endParaRPr lang="en-US"/>
          </a:p>
        </p:txBody>
      </p:sp>
    </p:spTree>
    <p:extLst>
      <p:ext uri="{BB962C8B-B14F-4D97-AF65-F5344CB8AC3E}">
        <p14:creationId xmlns:p14="http://schemas.microsoft.com/office/powerpoint/2010/main" val="71778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0637D4B-71F8-4B20-88B7-5819584145D5}" type="datetimeFigureOut">
              <a:rPr lang="en-US" smtClean="0"/>
              <a:t>2/18/2020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D74938-50D6-4477-860F-A2267C09A272}" type="slidenum">
              <a:rPr lang="en-US" smtClean="0"/>
              <a:t>‹#›</a:t>
            </a:fld>
            <a:endParaRPr lang="en-US"/>
          </a:p>
        </p:txBody>
      </p:sp>
    </p:spTree>
    <p:extLst>
      <p:ext uri="{BB962C8B-B14F-4D97-AF65-F5344CB8AC3E}">
        <p14:creationId xmlns:p14="http://schemas.microsoft.com/office/powerpoint/2010/main" val="84523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0637D4B-71F8-4B20-88B7-5819584145D5}" type="datetimeFigureOut">
              <a:rPr lang="en-US" smtClean="0"/>
              <a:t>2/18/2020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D74938-50D6-4477-860F-A2267C09A272}" type="slidenum">
              <a:rPr lang="en-US" smtClean="0"/>
              <a:t>‹#›</a:t>
            </a:fld>
            <a:endParaRPr lang="en-US"/>
          </a:p>
        </p:txBody>
      </p:sp>
    </p:spTree>
    <p:extLst>
      <p:ext uri="{BB962C8B-B14F-4D97-AF65-F5344CB8AC3E}">
        <p14:creationId xmlns:p14="http://schemas.microsoft.com/office/powerpoint/2010/main" val="3568867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0637D4B-71F8-4B20-88B7-5819584145D5}" type="datetimeFigureOut">
              <a:rPr lang="en-US" smtClean="0"/>
              <a:t>2/18/2020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D74938-50D6-4477-860F-A2267C09A272}" type="slidenum">
              <a:rPr lang="en-US" smtClean="0"/>
              <a:t>‹#›</a:t>
            </a:fld>
            <a:endParaRPr lang="en-US"/>
          </a:p>
        </p:txBody>
      </p:sp>
    </p:spTree>
    <p:extLst>
      <p:ext uri="{BB962C8B-B14F-4D97-AF65-F5344CB8AC3E}">
        <p14:creationId xmlns:p14="http://schemas.microsoft.com/office/powerpoint/2010/main" val="2296760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637D4B-71F8-4B20-88B7-5819584145D5}" type="datetimeFigureOut">
              <a:rPr lang="en-US" smtClean="0"/>
              <a:t>2/18/2020</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0CD74938-50D6-4477-860F-A2267C09A272}" type="slidenum">
              <a:rPr lang="en-US" smtClean="0"/>
              <a:t>‹#›</a:t>
            </a:fld>
            <a:endParaRPr lang="en-US"/>
          </a:p>
        </p:txBody>
      </p:sp>
    </p:spTree>
    <p:extLst>
      <p:ext uri="{BB962C8B-B14F-4D97-AF65-F5344CB8AC3E}">
        <p14:creationId xmlns:p14="http://schemas.microsoft.com/office/powerpoint/2010/main" val="2317197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0637D4B-71F8-4B20-88B7-5819584145D5}" type="datetimeFigureOut">
              <a:rPr lang="en-US" smtClean="0"/>
              <a:t>2/18/2020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CD74938-50D6-4477-860F-A2267C09A272}" type="slidenum">
              <a:rPr lang="en-US" smtClean="0"/>
              <a:t>‹#›</a:t>
            </a:fld>
            <a:endParaRPr lang="en-US"/>
          </a:p>
        </p:txBody>
      </p:sp>
    </p:spTree>
    <p:extLst>
      <p:ext uri="{BB962C8B-B14F-4D97-AF65-F5344CB8AC3E}">
        <p14:creationId xmlns:p14="http://schemas.microsoft.com/office/powerpoint/2010/main" val="3782877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0637D4B-71F8-4B20-88B7-5819584145D5}" type="datetimeFigureOut">
              <a:rPr lang="en-US" smtClean="0"/>
              <a:t>2/18/2020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CD74938-50D6-4477-860F-A2267C09A272}" type="slidenum">
              <a:rPr lang="en-US" smtClean="0"/>
              <a:t>‹#›</a:t>
            </a:fld>
            <a:endParaRPr lang="en-US"/>
          </a:p>
        </p:txBody>
      </p:sp>
    </p:spTree>
    <p:extLst>
      <p:ext uri="{BB962C8B-B14F-4D97-AF65-F5344CB8AC3E}">
        <p14:creationId xmlns:p14="http://schemas.microsoft.com/office/powerpoint/2010/main" val="1853124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E0637D4B-71F8-4B20-88B7-5819584145D5}" type="datetimeFigureOut">
              <a:rPr lang="en-US" smtClean="0"/>
              <a:t>2/18/2020</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0CD74938-50D6-4477-860F-A2267C09A272}" type="slidenum">
              <a:rPr lang="en-US" smtClean="0"/>
              <a:t>‹#›</a:t>
            </a:fld>
            <a:endParaRPr lang="en-US"/>
          </a:p>
        </p:txBody>
      </p:sp>
    </p:spTree>
    <p:extLst>
      <p:ext uri="{BB962C8B-B14F-4D97-AF65-F5344CB8AC3E}">
        <p14:creationId xmlns:p14="http://schemas.microsoft.com/office/powerpoint/2010/main" val="19383102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9102"/>
            <a:ext cx="8825658" cy="2677648"/>
          </a:xfrm>
        </p:spPr>
        <p:txBody>
          <a:bodyPr/>
          <a:lstStyle/>
          <a:p>
            <a:pPr algn="ctr"/>
            <a:r>
              <a:rPr lang="en-US" dirty="0"/>
              <a:t>“ </a:t>
            </a:r>
            <a:r>
              <a:rPr lang="en-US" dirty="0" err="1"/>
              <a:t>Преговарачки</a:t>
            </a:r>
            <a:r>
              <a:rPr lang="en-US" dirty="0"/>
              <a:t> </a:t>
            </a:r>
            <a:r>
              <a:rPr lang="en-US" dirty="0" err="1" smtClean="0"/>
              <a:t>техники</a:t>
            </a:r>
            <a:r>
              <a:rPr lang="mk-MK" dirty="0" smtClean="0"/>
              <a:t> на Синдикатот</a:t>
            </a:r>
            <a:r>
              <a:rPr lang="en-US" dirty="0" smtClean="0"/>
              <a:t> </a:t>
            </a:r>
            <a:r>
              <a:rPr lang="en-US" dirty="0" err="1"/>
              <a:t>за</a:t>
            </a:r>
            <a:r>
              <a:rPr lang="en-US" dirty="0"/>
              <a:t> </a:t>
            </a:r>
            <a:r>
              <a:rPr lang="en-US" dirty="0" err="1"/>
              <a:t>зголемување</a:t>
            </a:r>
            <a:r>
              <a:rPr lang="en-US" dirty="0"/>
              <a:t> </a:t>
            </a:r>
            <a:r>
              <a:rPr lang="en-US" dirty="0" err="1"/>
              <a:t>на</a:t>
            </a:r>
            <a:r>
              <a:rPr lang="en-US" dirty="0"/>
              <a:t> </a:t>
            </a:r>
            <a:r>
              <a:rPr lang="en-US" dirty="0" err="1" smtClean="0"/>
              <a:t>платите</a:t>
            </a:r>
            <a:r>
              <a:rPr lang="mk-MK" dirty="0" smtClean="0"/>
              <a:t> на вработените</a:t>
            </a:r>
            <a:r>
              <a:rPr lang="en-US" dirty="0" smtClean="0"/>
              <a:t>”</a:t>
            </a:r>
            <a:endParaRPr lang="en-US" dirty="0"/>
          </a:p>
        </p:txBody>
      </p:sp>
      <p:sp>
        <p:nvSpPr>
          <p:cNvPr id="3" name="Subtitle 2"/>
          <p:cNvSpPr>
            <a:spLocks noGrp="1"/>
          </p:cNvSpPr>
          <p:nvPr>
            <p:ph type="subTitle" idx="1"/>
          </p:nvPr>
        </p:nvSpPr>
        <p:spPr/>
        <p:txBody>
          <a:bodyPr/>
          <a:lstStyle/>
          <a:p>
            <a:r>
              <a:rPr lang="mk-MK" dirty="0" smtClean="0"/>
              <a:t>Предавач: </a:t>
            </a:r>
            <a:r>
              <a:rPr lang="en-US" sz="2000" b="1" dirty="0" err="1" smtClean="0">
                <a:solidFill>
                  <a:schemeClr val="bg1"/>
                </a:solidFill>
              </a:rPr>
              <a:t>Епсиманија</a:t>
            </a:r>
            <a:r>
              <a:rPr lang="en-US" sz="2000" b="1" dirty="0" smtClean="0">
                <a:solidFill>
                  <a:schemeClr val="bg1"/>
                </a:solidFill>
              </a:rPr>
              <a:t> </a:t>
            </a:r>
            <a:r>
              <a:rPr lang="en-US" sz="2000" b="1" dirty="0" err="1">
                <a:solidFill>
                  <a:schemeClr val="bg1"/>
                </a:solidFill>
              </a:rPr>
              <a:t>Црвенпанова</a:t>
            </a:r>
            <a:r>
              <a:rPr lang="en-US" sz="2000" b="1" dirty="0">
                <a:solidFill>
                  <a:schemeClr val="bg1"/>
                </a:solidFill>
              </a:rPr>
              <a:t> </a:t>
            </a:r>
            <a:endParaRPr lang="mk-MK" sz="2000" b="1" dirty="0" smtClean="0">
              <a:solidFill>
                <a:schemeClr val="bg1"/>
              </a:solidFill>
            </a:endParaRPr>
          </a:p>
          <a:p>
            <a:pPr algn="r"/>
            <a:r>
              <a:rPr lang="en-US" b="1" dirty="0" err="1" smtClean="0"/>
              <a:t>Стопанска</a:t>
            </a:r>
            <a:r>
              <a:rPr lang="en-US" b="1" dirty="0" smtClean="0"/>
              <a:t> </a:t>
            </a:r>
            <a:r>
              <a:rPr lang="en-US" b="1" dirty="0" err="1"/>
              <a:t>банка</a:t>
            </a:r>
            <a:r>
              <a:rPr lang="en-US" b="1" dirty="0"/>
              <a:t> </a:t>
            </a:r>
            <a:r>
              <a:rPr lang="en-US" b="1" dirty="0" smtClean="0"/>
              <a:t>АД</a:t>
            </a:r>
            <a:r>
              <a:rPr lang="mk-MK" b="1" dirty="0" smtClean="0"/>
              <a:t>,</a:t>
            </a:r>
            <a:r>
              <a:rPr lang="en-US" b="1" dirty="0" smtClean="0"/>
              <a:t> </a:t>
            </a:r>
            <a:r>
              <a:rPr lang="en-US" b="1" dirty="0" err="1"/>
              <a:t>Скопје</a:t>
            </a:r>
            <a:endParaRPr lang="en-US" b="1" dirty="0"/>
          </a:p>
        </p:txBody>
      </p:sp>
    </p:spTree>
    <p:extLst>
      <p:ext uri="{BB962C8B-B14F-4D97-AF65-F5344CB8AC3E}">
        <p14:creationId xmlns:p14="http://schemas.microsoft.com/office/powerpoint/2010/main" val="5081488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54955" y="852853"/>
            <a:ext cx="9272722" cy="5108331"/>
          </a:xfrm>
        </p:spPr>
        <p:txBody>
          <a:bodyPr/>
          <a:lstStyle/>
          <a:p>
            <a:r>
              <a:rPr lang="mk-MK" b="1" u="sng" dirty="0">
                <a:solidFill>
                  <a:schemeClr val="bg1"/>
                </a:solidFill>
              </a:rPr>
              <a:t>Постојат одредени работи при преговарањето за кој се смета дека се грешки и не би требало да ги </a:t>
            </a:r>
            <a:r>
              <a:rPr lang="mk-MK" b="1" u="sng" dirty="0" smtClean="0">
                <a:solidFill>
                  <a:schemeClr val="bg1"/>
                </a:solidFill>
              </a:rPr>
              <a:t>правиме:</a:t>
            </a:r>
          </a:p>
          <a:p>
            <a:endParaRPr lang="mk-MK" b="1" u="sng" dirty="0" smtClean="0">
              <a:solidFill>
                <a:schemeClr val="bg1"/>
              </a:solidFill>
            </a:endParaRPr>
          </a:p>
          <a:p>
            <a:pPr marL="285750" indent="-285750">
              <a:buFont typeface="Wingdings" panose="05000000000000000000" pitchFamily="2" charset="2"/>
              <a:buChar char="v"/>
            </a:pPr>
            <a:r>
              <a:rPr lang="mk-MK" dirty="0"/>
              <a:t>Да не се преговара</a:t>
            </a:r>
            <a:r>
              <a:rPr lang="mk-MK" dirty="0" smtClean="0"/>
              <a:t>.</a:t>
            </a:r>
          </a:p>
          <a:p>
            <a:endParaRPr lang="en-US" dirty="0"/>
          </a:p>
          <a:p>
            <a:pPr marL="285750" indent="-285750">
              <a:buFont typeface="Wingdings" panose="05000000000000000000" pitchFamily="2" charset="2"/>
              <a:buChar char="v"/>
            </a:pPr>
            <a:r>
              <a:rPr lang="mk-MK" dirty="0"/>
              <a:t>Да не се верува слепо на сите добиени информации- треба да се истражи податокот и да се искористи ако е од позитивен аспект при изработка на </a:t>
            </a:r>
            <a:r>
              <a:rPr lang="mk-MK" dirty="0" smtClean="0"/>
              <a:t>анализата.</a:t>
            </a:r>
          </a:p>
          <a:p>
            <a:endParaRPr lang="mk-MK" dirty="0" smtClean="0"/>
          </a:p>
          <a:p>
            <a:pPr marL="285750" indent="-285750">
              <a:buFont typeface="Wingdings" panose="05000000000000000000" pitchFamily="2" charset="2"/>
              <a:buChar char="v"/>
            </a:pPr>
            <a:r>
              <a:rPr lang="mk-MK" dirty="0"/>
              <a:t>Да НЕ се оди на преговори без предходно утврден план</a:t>
            </a:r>
            <a:r>
              <a:rPr lang="mk-MK" dirty="0" smtClean="0"/>
              <a:t>.</a:t>
            </a:r>
            <a:r>
              <a:rPr lang="mk-MK" dirty="0"/>
              <a:t> </a:t>
            </a:r>
            <a:endParaRPr lang="mk-MK" dirty="0" smtClean="0"/>
          </a:p>
          <a:p>
            <a:endParaRPr lang="mk-MK" dirty="0" smtClean="0"/>
          </a:p>
          <a:p>
            <a:pPr marL="285750" indent="-285750">
              <a:buFont typeface="Wingdings" panose="05000000000000000000" pitchFamily="2" charset="2"/>
              <a:buChar char="v"/>
            </a:pPr>
            <a:r>
              <a:rPr lang="mk-MK" dirty="0" smtClean="0"/>
              <a:t>Да </a:t>
            </a:r>
            <a:r>
              <a:rPr lang="mk-MK" dirty="0"/>
              <a:t>не се откажувате по првиот обид- обидете се повторно, се додека не ја исполните својата цел</a:t>
            </a:r>
            <a:r>
              <a:rPr lang="mk-MK" dirty="0" smtClean="0"/>
              <a:t>!</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endParaRPr lang="en-US" dirty="0"/>
          </a:p>
        </p:txBody>
      </p:sp>
    </p:spTree>
    <p:extLst>
      <p:ext uri="{BB962C8B-B14F-4D97-AF65-F5344CB8AC3E}">
        <p14:creationId xmlns:p14="http://schemas.microsoft.com/office/powerpoint/2010/main" val="2828278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027071"/>
            <a:ext cx="8825658" cy="1021536"/>
          </a:xfrm>
        </p:spPr>
        <p:txBody>
          <a:bodyPr/>
          <a:lstStyle/>
          <a:p>
            <a:r>
              <a:rPr lang="mk-MK" dirty="0" smtClean="0"/>
              <a:t>Заклучок:</a:t>
            </a:r>
            <a:endParaRPr lang="en-US" dirty="0"/>
          </a:p>
        </p:txBody>
      </p:sp>
      <p:sp>
        <p:nvSpPr>
          <p:cNvPr id="3" name="Subtitle 2"/>
          <p:cNvSpPr>
            <a:spLocks noGrp="1"/>
          </p:cNvSpPr>
          <p:nvPr>
            <p:ph type="subTitle" idx="1"/>
          </p:nvPr>
        </p:nvSpPr>
        <p:spPr>
          <a:xfrm>
            <a:off x="1154955" y="2171700"/>
            <a:ext cx="8825658" cy="3467100"/>
          </a:xfrm>
        </p:spPr>
        <p:txBody>
          <a:bodyPr>
            <a:normAutofit fontScale="85000" lnSpcReduction="10000"/>
          </a:bodyPr>
          <a:lstStyle/>
          <a:p>
            <a:r>
              <a:rPr lang="mk-MK" dirty="0" smtClean="0">
                <a:solidFill>
                  <a:schemeClr val="bg1"/>
                </a:solidFill>
              </a:rPr>
              <a:t>	Ако не успеете да ги остварите своите интереси денес, па ни утре- не се откажувајте, бидите стрпливи и упорни и успехот ви е загарантиран!</a:t>
            </a:r>
          </a:p>
          <a:p>
            <a:r>
              <a:rPr lang="mk-MK" dirty="0">
                <a:solidFill>
                  <a:schemeClr val="bg1"/>
                </a:solidFill>
              </a:rPr>
              <a:t>	</a:t>
            </a:r>
            <a:r>
              <a:rPr lang="mk-MK" dirty="0" smtClean="0">
                <a:solidFill>
                  <a:schemeClr val="bg1"/>
                </a:solidFill>
              </a:rPr>
              <a:t>Најбитно е во преговарачкиот тим да постојат личности кои ќе бидат задолжени за да направат агенда на преговорите, како и личности кои ќе бидат задолжени за самиот процес. </a:t>
            </a:r>
            <a:endParaRPr lang="en-US" dirty="0" smtClean="0">
              <a:solidFill>
                <a:schemeClr val="bg1"/>
              </a:solidFill>
            </a:endParaRPr>
          </a:p>
          <a:p>
            <a:r>
              <a:rPr lang="mk-MK" dirty="0" smtClean="0">
                <a:solidFill>
                  <a:schemeClr val="bg1"/>
                </a:solidFill>
              </a:rPr>
              <a:t>	Никогаш не разговарајте со работодавачот  како со ваш претпоставен, туку разговарај на исто ниво како неговото</a:t>
            </a:r>
            <a:endParaRPr lang="en-US" dirty="0" smtClean="0">
              <a:solidFill>
                <a:schemeClr val="bg1"/>
              </a:solidFill>
            </a:endParaRPr>
          </a:p>
          <a:p>
            <a:r>
              <a:rPr lang="mk-MK" dirty="0" smtClean="0">
                <a:solidFill>
                  <a:schemeClr val="bg1"/>
                </a:solidFill>
              </a:rPr>
              <a:t>	Не заборавај дека работодавачот т.е. членовите на УО, никогаш не можат да го сменат Претседателот на Синдикатот, додека пак Синдикатот може да го смени нив!</a:t>
            </a:r>
            <a:endParaRPr lang="en-US" dirty="0" smtClean="0">
              <a:solidFill>
                <a:schemeClr val="bg1"/>
              </a:solidFill>
            </a:endParaRPr>
          </a:p>
          <a:p>
            <a:r>
              <a:rPr lang="mk-MK" dirty="0" smtClean="0">
                <a:solidFill>
                  <a:schemeClr val="bg1"/>
                </a:solidFill>
              </a:rPr>
              <a:t>	Никогаш не разговарајте на начин со кој работодавачот ќе свати дека немате доверба во него. Наместо за доверба, разговарајте за интересот, водите сметка за можните решенија кои се прифатливи за двете страни.</a:t>
            </a:r>
            <a:endParaRPr lang="en-US" dirty="0" smtClean="0">
              <a:solidFill>
                <a:schemeClr val="bg1"/>
              </a:solidFill>
            </a:endParaRPr>
          </a:p>
          <a:p>
            <a:endParaRPr lang="en-US" dirty="0"/>
          </a:p>
        </p:txBody>
      </p:sp>
    </p:spTree>
    <p:extLst>
      <p:ext uri="{BB962C8B-B14F-4D97-AF65-F5344CB8AC3E}">
        <p14:creationId xmlns:p14="http://schemas.microsoft.com/office/powerpoint/2010/main" val="628923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81332" y="2329962"/>
            <a:ext cx="8825658" cy="3308838"/>
          </a:xfrm>
        </p:spPr>
        <p:txBody>
          <a:bodyPr>
            <a:normAutofit lnSpcReduction="10000"/>
          </a:bodyPr>
          <a:lstStyle/>
          <a:p>
            <a:r>
              <a:rPr lang="mk-MK" sz="3600" dirty="0" smtClean="0">
                <a:solidFill>
                  <a:schemeClr val="bg1"/>
                </a:solidFill>
              </a:rPr>
              <a:t>Ви благодарам на вниманието</a:t>
            </a:r>
            <a:r>
              <a:rPr lang="mk-MK" dirty="0" smtClean="0">
                <a:solidFill>
                  <a:schemeClr val="bg1"/>
                </a:solidFill>
              </a:rPr>
              <a:t>,</a:t>
            </a:r>
          </a:p>
          <a:p>
            <a:endParaRPr lang="mk-MK" dirty="0"/>
          </a:p>
          <a:p>
            <a:endParaRPr lang="mk-MK" dirty="0" smtClean="0"/>
          </a:p>
          <a:p>
            <a:endParaRPr lang="mk-MK" dirty="0"/>
          </a:p>
          <a:p>
            <a:endParaRPr lang="mk-MK" dirty="0" smtClean="0"/>
          </a:p>
          <a:p>
            <a:r>
              <a:rPr lang="mk-MK" dirty="0"/>
              <a:t>Предавач: </a:t>
            </a:r>
            <a:r>
              <a:rPr lang="en-US" sz="2000" b="1" dirty="0" err="1">
                <a:solidFill>
                  <a:schemeClr val="bg1"/>
                </a:solidFill>
              </a:rPr>
              <a:t>Епсиманија</a:t>
            </a:r>
            <a:r>
              <a:rPr lang="en-US" sz="2000" b="1" dirty="0">
                <a:solidFill>
                  <a:schemeClr val="bg1"/>
                </a:solidFill>
              </a:rPr>
              <a:t> </a:t>
            </a:r>
            <a:r>
              <a:rPr lang="en-US" sz="2000" b="1" dirty="0" err="1">
                <a:solidFill>
                  <a:schemeClr val="bg1"/>
                </a:solidFill>
              </a:rPr>
              <a:t>Црвенпанова</a:t>
            </a:r>
            <a:r>
              <a:rPr lang="en-US" sz="2000" b="1" dirty="0">
                <a:solidFill>
                  <a:schemeClr val="bg1"/>
                </a:solidFill>
              </a:rPr>
              <a:t> </a:t>
            </a:r>
            <a:endParaRPr lang="mk-MK" sz="2000" b="1" dirty="0">
              <a:solidFill>
                <a:schemeClr val="bg1"/>
              </a:solidFill>
            </a:endParaRPr>
          </a:p>
          <a:p>
            <a:pPr algn="r"/>
            <a:endParaRPr lang="mk-MK" b="1" dirty="0" smtClean="0"/>
          </a:p>
          <a:p>
            <a:pPr algn="r"/>
            <a:r>
              <a:rPr lang="en-US" b="1" dirty="0" err="1" smtClean="0"/>
              <a:t>Стопанска</a:t>
            </a:r>
            <a:r>
              <a:rPr lang="en-US" b="1" dirty="0" smtClean="0"/>
              <a:t> </a:t>
            </a:r>
            <a:r>
              <a:rPr lang="en-US" b="1" dirty="0" err="1"/>
              <a:t>банка</a:t>
            </a:r>
            <a:r>
              <a:rPr lang="en-US" b="1" dirty="0"/>
              <a:t> АД</a:t>
            </a:r>
            <a:r>
              <a:rPr lang="mk-MK" b="1" dirty="0"/>
              <a:t>,</a:t>
            </a:r>
            <a:r>
              <a:rPr lang="en-US" b="1" dirty="0"/>
              <a:t> </a:t>
            </a:r>
            <a:r>
              <a:rPr lang="en-US" b="1" dirty="0" err="1"/>
              <a:t>Скопје</a:t>
            </a:r>
            <a:endParaRPr lang="en-US" b="1" dirty="0"/>
          </a:p>
          <a:p>
            <a:endParaRPr lang="mk-MK" dirty="0" smtClean="0"/>
          </a:p>
          <a:p>
            <a:endParaRPr lang="mk-MK" dirty="0"/>
          </a:p>
          <a:p>
            <a:endParaRPr lang="en-US" dirty="0"/>
          </a:p>
        </p:txBody>
      </p:sp>
    </p:spTree>
    <p:extLst>
      <p:ext uri="{BB962C8B-B14F-4D97-AF65-F5344CB8AC3E}">
        <p14:creationId xmlns:p14="http://schemas.microsoft.com/office/powerpoint/2010/main" val="3990611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54955" y="1345223"/>
            <a:ext cx="8825658" cy="4293577"/>
          </a:xfrm>
        </p:spPr>
        <p:txBody>
          <a:bodyPr>
            <a:normAutofit/>
          </a:bodyPr>
          <a:lstStyle/>
          <a:p>
            <a:r>
              <a:rPr lang="mk-MK" b="1" u="sng" dirty="0">
                <a:solidFill>
                  <a:schemeClr val="bg1"/>
                </a:solidFill>
              </a:rPr>
              <a:t>Целта на овој семинар е </a:t>
            </a:r>
            <a:r>
              <a:rPr lang="mk-MK" b="1" u="sng" dirty="0" smtClean="0">
                <a:solidFill>
                  <a:schemeClr val="bg1"/>
                </a:solidFill>
              </a:rPr>
              <a:t>:</a:t>
            </a:r>
          </a:p>
          <a:p>
            <a:endParaRPr lang="mk-MK" b="1" u="sng" dirty="0" smtClean="0">
              <a:solidFill>
                <a:schemeClr val="bg1"/>
              </a:solidFill>
            </a:endParaRPr>
          </a:p>
          <a:p>
            <a:pPr marL="285750" indent="-285750">
              <a:buFont typeface="Wingdings" panose="05000000000000000000" pitchFamily="2" charset="2"/>
              <a:buChar char="v"/>
            </a:pPr>
            <a:r>
              <a:rPr lang="mk-MK" dirty="0" smtClean="0">
                <a:solidFill>
                  <a:schemeClr val="bg1"/>
                </a:solidFill>
              </a:rPr>
              <a:t>како </a:t>
            </a:r>
            <a:r>
              <a:rPr lang="mk-MK" dirty="0">
                <a:solidFill>
                  <a:schemeClr val="bg1"/>
                </a:solidFill>
              </a:rPr>
              <a:t>да се водат успешни колективни преговори во </a:t>
            </a:r>
            <a:r>
              <a:rPr lang="mk-MK" dirty="0" smtClean="0">
                <a:solidFill>
                  <a:schemeClr val="bg1"/>
                </a:solidFill>
              </a:rPr>
              <a:t>УО</a:t>
            </a:r>
          </a:p>
          <a:p>
            <a:pPr marL="285750" indent="-285750">
              <a:buFont typeface="Wingdings" panose="05000000000000000000" pitchFamily="2" charset="2"/>
              <a:buChar char="v"/>
            </a:pPr>
            <a:r>
              <a:rPr lang="mk-MK" dirty="0" smtClean="0">
                <a:solidFill>
                  <a:schemeClr val="bg1"/>
                </a:solidFill>
              </a:rPr>
              <a:t>превземање </a:t>
            </a:r>
            <a:r>
              <a:rPr lang="mk-MK" dirty="0">
                <a:solidFill>
                  <a:schemeClr val="bg1"/>
                </a:solidFill>
              </a:rPr>
              <a:t>на одредени преговарачки техники, </a:t>
            </a:r>
            <a:endParaRPr lang="mk-MK" dirty="0" smtClean="0">
              <a:solidFill>
                <a:schemeClr val="bg1"/>
              </a:solidFill>
            </a:endParaRPr>
          </a:p>
          <a:p>
            <a:pPr marL="285750" indent="-285750">
              <a:buFont typeface="Wingdings" panose="05000000000000000000" pitchFamily="2" charset="2"/>
              <a:buChar char="v"/>
            </a:pPr>
            <a:r>
              <a:rPr lang="mk-MK" dirty="0" smtClean="0">
                <a:solidFill>
                  <a:schemeClr val="bg1"/>
                </a:solidFill>
              </a:rPr>
              <a:t>формирање </a:t>
            </a:r>
            <a:r>
              <a:rPr lang="mk-MK" dirty="0">
                <a:solidFill>
                  <a:schemeClr val="bg1"/>
                </a:solidFill>
              </a:rPr>
              <a:t>на преговарачки тим, </a:t>
            </a:r>
            <a:endParaRPr lang="mk-MK" dirty="0" smtClean="0">
              <a:solidFill>
                <a:schemeClr val="bg1"/>
              </a:solidFill>
            </a:endParaRPr>
          </a:p>
          <a:p>
            <a:pPr marL="285750" indent="-285750">
              <a:buFont typeface="Wingdings" panose="05000000000000000000" pitchFamily="2" charset="2"/>
              <a:buChar char="v"/>
            </a:pPr>
            <a:r>
              <a:rPr lang="mk-MK" dirty="0" smtClean="0">
                <a:solidFill>
                  <a:schemeClr val="bg1"/>
                </a:solidFill>
              </a:rPr>
              <a:t>Подготвување </a:t>
            </a:r>
            <a:r>
              <a:rPr lang="mk-MK" dirty="0">
                <a:solidFill>
                  <a:schemeClr val="bg1"/>
                </a:solidFill>
              </a:rPr>
              <a:t>на план и агенда за состанокот, </a:t>
            </a:r>
            <a:endParaRPr lang="mk-MK" dirty="0" smtClean="0">
              <a:solidFill>
                <a:schemeClr val="bg1"/>
              </a:solidFill>
            </a:endParaRPr>
          </a:p>
          <a:p>
            <a:pPr marL="285750" indent="-285750">
              <a:buFont typeface="Wingdings" panose="05000000000000000000" pitchFamily="2" charset="2"/>
              <a:buChar char="v"/>
            </a:pPr>
            <a:r>
              <a:rPr lang="mk-MK" dirty="0" smtClean="0">
                <a:solidFill>
                  <a:schemeClr val="bg1"/>
                </a:solidFill>
              </a:rPr>
              <a:t>Истражување </a:t>
            </a:r>
            <a:r>
              <a:rPr lang="mk-MK" dirty="0">
                <a:solidFill>
                  <a:schemeClr val="bg1"/>
                </a:solidFill>
              </a:rPr>
              <a:t>на пазарот и подготвување на аргументи кои ќе </a:t>
            </a:r>
            <a:r>
              <a:rPr lang="mk-MK" dirty="0" smtClean="0">
                <a:solidFill>
                  <a:schemeClr val="bg1"/>
                </a:solidFill>
              </a:rPr>
              <a:t>бидат </a:t>
            </a:r>
            <a:r>
              <a:rPr lang="mk-MK" dirty="0">
                <a:solidFill>
                  <a:schemeClr val="bg1"/>
                </a:solidFill>
              </a:rPr>
              <a:t>од наша корист и интерес.</a:t>
            </a:r>
            <a:endParaRPr lang="en-US" dirty="0">
              <a:solidFill>
                <a:schemeClr val="bg1"/>
              </a:solidFill>
            </a:endParaRPr>
          </a:p>
        </p:txBody>
      </p:sp>
    </p:spTree>
    <p:extLst>
      <p:ext uri="{BB962C8B-B14F-4D97-AF65-F5344CB8AC3E}">
        <p14:creationId xmlns:p14="http://schemas.microsoft.com/office/powerpoint/2010/main" val="1209617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54955" y="949569"/>
            <a:ext cx="8825658" cy="4689231"/>
          </a:xfrm>
        </p:spPr>
        <p:txBody>
          <a:bodyPr/>
          <a:lstStyle/>
          <a:p>
            <a:pPr algn="just"/>
            <a:r>
              <a:rPr lang="mk-MK" dirty="0" smtClean="0">
                <a:solidFill>
                  <a:schemeClr val="bg1"/>
                </a:solidFill>
              </a:rPr>
              <a:t>	најпрво </a:t>
            </a:r>
            <a:r>
              <a:rPr lang="mk-MK" dirty="0">
                <a:solidFill>
                  <a:schemeClr val="bg1"/>
                </a:solidFill>
              </a:rPr>
              <a:t>се прави </a:t>
            </a:r>
            <a:r>
              <a:rPr lang="mk-MK" dirty="0" smtClean="0">
                <a:solidFill>
                  <a:schemeClr val="bg1"/>
                </a:solidFill>
              </a:rPr>
              <a:t>студија и истражување, </a:t>
            </a:r>
            <a:r>
              <a:rPr lang="mk-MK" dirty="0">
                <a:solidFill>
                  <a:schemeClr val="bg1"/>
                </a:solidFill>
              </a:rPr>
              <a:t>за тоа колку заработуваат луѓето кои имаат образование како нашето, работат во сличен </a:t>
            </a:r>
            <a:r>
              <a:rPr lang="mk-MK" dirty="0" smtClean="0">
                <a:solidFill>
                  <a:schemeClr val="bg1"/>
                </a:solidFill>
              </a:rPr>
              <a:t>сектор / институција - во </a:t>
            </a:r>
            <a:r>
              <a:rPr lang="mk-MK" dirty="0">
                <a:solidFill>
                  <a:schemeClr val="bg1"/>
                </a:solidFill>
              </a:rPr>
              <a:t>нашиот случај Финанасиска институција</a:t>
            </a:r>
            <a:r>
              <a:rPr lang="mk-MK" dirty="0" smtClean="0">
                <a:solidFill>
                  <a:schemeClr val="bg1"/>
                </a:solidFill>
              </a:rPr>
              <a:t>.</a:t>
            </a:r>
          </a:p>
          <a:p>
            <a:endParaRPr lang="mk-MK" dirty="0" smtClean="0">
              <a:solidFill>
                <a:schemeClr val="bg1"/>
              </a:solidFill>
            </a:endParaRPr>
          </a:p>
          <a:p>
            <a:pPr algn="just"/>
            <a:r>
              <a:rPr lang="mk-MK" dirty="0" smtClean="0"/>
              <a:t>	</a:t>
            </a:r>
            <a:r>
              <a:rPr lang="mk-MK" dirty="0" smtClean="0">
                <a:solidFill>
                  <a:schemeClr val="bg1"/>
                </a:solidFill>
              </a:rPr>
              <a:t>Да </a:t>
            </a:r>
            <a:r>
              <a:rPr lang="mk-MK" dirty="0">
                <a:solidFill>
                  <a:schemeClr val="bg1"/>
                </a:solidFill>
              </a:rPr>
              <a:t>не ја занемарите вашата позиција како Претседател на Синдикат или Претставник на Синдикална Организација, во институцијата каде работиме, колку сте битни и важни во работната </a:t>
            </a:r>
            <a:r>
              <a:rPr lang="mk-MK" dirty="0" smtClean="0">
                <a:solidFill>
                  <a:schemeClr val="bg1"/>
                </a:solidFill>
              </a:rPr>
              <a:t>организација.</a:t>
            </a:r>
          </a:p>
          <a:p>
            <a:endParaRPr lang="mk-MK" dirty="0" smtClean="0">
              <a:solidFill>
                <a:schemeClr val="bg1"/>
              </a:solidFill>
            </a:endParaRPr>
          </a:p>
          <a:p>
            <a:pPr marL="285750" indent="-285750">
              <a:buFont typeface="Arial" panose="020B0604020202020204" pitchFamily="34" charset="0"/>
              <a:buChar char="•"/>
            </a:pPr>
            <a:r>
              <a:rPr lang="en-US" b="1" dirty="0" err="1">
                <a:solidFill>
                  <a:schemeClr val="bg1"/>
                </a:solidFill>
              </a:rPr>
              <a:t>Оправдајте</a:t>
            </a:r>
            <a:r>
              <a:rPr lang="en-US" b="1" dirty="0">
                <a:solidFill>
                  <a:schemeClr val="bg1"/>
                </a:solidFill>
              </a:rPr>
              <a:t> </a:t>
            </a:r>
            <a:r>
              <a:rPr lang="en-US" b="1" dirty="0" err="1">
                <a:solidFill>
                  <a:schemeClr val="bg1"/>
                </a:solidFill>
              </a:rPr>
              <a:t>го</a:t>
            </a:r>
            <a:r>
              <a:rPr lang="en-US" b="1" dirty="0">
                <a:solidFill>
                  <a:schemeClr val="bg1"/>
                </a:solidFill>
              </a:rPr>
              <a:t> </a:t>
            </a:r>
            <a:r>
              <a:rPr lang="en-US" b="1" dirty="0" err="1">
                <a:solidFill>
                  <a:schemeClr val="bg1"/>
                </a:solidFill>
              </a:rPr>
              <a:t>вашето</a:t>
            </a:r>
            <a:r>
              <a:rPr lang="en-US" b="1" dirty="0">
                <a:solidFill>
                  <a:schemeClr val="bg1"/>
                </a:solidFill>
              </a:rPr>
              <a:t> </a:t>
            </a:r>
            <a:r>
              <a:rPr lang="en-US" b="1" dirty="0" err="1">
                <a:solidFill>
                  <a:schemeClr val="bg1"/>
                </a:solidFill>
              </a:rPr>
              <a:t>барање</a:t>
            </a:r>
            <a:r>
              <a:rPr lang="en-US" dirty="0">
                <a:solidFill>
                  <a:schemeClr val="bg1"/>
                </a:solidFill>
              </a:rPr>
              <a:t> </a:t>
            </a:r>
            <a:endParaRPr lang="mk-MK" dirty="0" smtClean="0">
              <a:solidFill>
                <a:schemeClr val="bg1"/>
              </a:solidFill>
            </a:endParaRPr>
          </a:p>
          <a:p>
            <a:pPr marL="285750" indent="-285750">
              <a:buFont typeface="Arial" panose="020B0604020202020204" pitchFamily="34" charset="0"/>
              <a:buChar char="•"/>
            </a:pPr>
            <a:r>
              <a:rPr lang="en-US" b="1" dirty="0" err="1">
                <a:solidFill>
                  <a:schemeClr val="bg1"/>
                </a:solidFill>
              </a:rPr>
              <a:t>Постигнете</a:t>
            </a:r>
            <a:r>
              <a:rPr lang="en-US" b="1" dirty="0">
                <a:solidFill>
                  <a:schemeClr val="bg1"/>
                </a:solidFill>
              </a:rPr>
              <a:t> </a:t>
            </a:r>
            <a:r>
              <a:rPr lang="en-US" b="1" dirty="0" err="1">
                <a:solidFill>
                  <a:schemeClr val="bg1"/>
                </a:solidFill>
              </a:rPr>
              <a:t>добра</a:t>
            </a:r>
            <a:r>
              <a:rPr lang="en-US" b="1" dirty="0">
                <a:solidFill>
                  <a:schemeClr val="bg1"/>
                </a:solidFill>
              </a:rPr>
              <a:t> </a:t>
            </a:r>
            <a:r>
              <a:rPr lang="en-US" b="1" dirty="0" err="1">
                <a:solidFill>
                  <a:schemeClr val="bg1"/>
                </a:solidFill>
              </a:rPr>
              <a:t>зделка</a:t>
            </a:r>
            <a:r>
              <a:rPr lang="en-US" dirty="0">
                <a:solidFill>
                  <a:schemeClr val="bg1"/>
                </a:solidFill>
              </a:rPr>
              <a:t> </a:t>
            </a:r>
            <a:endParaRPr lang="mk-MK" dirty="0" smtClean="0">
              <a:solidFill>
                <a:schemeClr val="bg1"/>
              </a:solidFill>
            </a:endParaRPr>
          </a:p>
          <a:p>
            <a:endParaRPr lang="mk-MK" dirty="0" smtClean="0">
              <a:solidFill>
                <a:schemeClr val="bg1"/>
              </a:solidFill>
            </a:endParaRPr>
          </a:p>
          <a:p>
            <a:pPr marL="285750" indent="-285750">
              <a:buFont typeface="Arial" panose="020B0604020202020204" pitchFamily="34" charset="0"/>
              <a:buChar char="•"/>
            </a:pPr>
            <a:endParaRPr lang="en-US" dirty="0" smtClean="0">
              <a:solidFill>
                <a:schemeClr val="bg1"/>
              </a:solidFill>
            </a:endParaRP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endParaRPr lang="en-US" dirty="0">
              <a:solidFill>
                <a:schemeClr val="bg1"/>
              </a:solidFill>
            </a:endParaRPr>
          </a:p>
          <a:p>
            <a:endParaRPr lang="en-US" dirty="0"/>
          </a:p>
        </p:txBody>
      </p:sp>
    </p:spTree>
    <p:extLst>
      <p:ext uri="{BB962C8B-B14F-4D97-AF65-F5344CB8AC3E}">
        <p14:creationId xmlns:p14="http://schemas.microsoft.com/office/powerpoint/2010/main" val="3084063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54955" y="791308"/>
            <a:ext cx="8825658" cy="4847492"/>
          </a:xfrm>
        </p:spPr>
        <p:txBody>
          <a:bodyPr/>
          <a:lstStyle/>
          <a:p>
            <a:pPr algn="just"/>
            <a:endParaRPr lang="mk-MK" dirty="0" smtClean="0">
              <a:solidFill>
                <a:schemeClr val="bg1"/>
              </a:solidFill>
            </a:endParaRPr>
          </a:p>
          <a:p>
            <a:pPr algn="just"/>
            <a:endParaRPr lang="mk-MK" dirty="0">
              <a:solidFill>
                <a:schemeClr val="bg1"/>
              </a:solidFill>
            </a:endParaRPr>
          </a:p>
          <a:p>
            <a:pPr algn="just"/>
            <a:r>
              <a:rPr lang="en-US" dirty="0" err="1" smtClean="0">
                <a:solidFill>
                  <a:schemeClr val="bg1"/>
                </a:solidFill>
              </a:rPr>
              <a:t>Вообичаеното</a:t>
            </a:r>
            <a:r>
              <a:rPr lang="en-US" dirty="0" smtClean="0">
                <a:solidFill>
                  <a:schemeClr val="bg1"/>
                </a:solidFill>
              </a:rPr>
              <a:t> </a:t>
            </a:r>
            <a:r>
              <a:rPr lang="en-US" dirty="0" err="1">
                <a:solidFill>
                  <a:schemeClr val="bg1"/>
                </a:solidFill>
              </a:rPr>
              <a:t>правило</a:t>
            </a:r>
            <a:r>
              <a:rPr lang="en-US" dirty="0">
                <a:solidFill>
                  <a:schemeClr val="bg1"/>
                </a:solidFill>
              </a:rPr>
              <a:t> е </a:t>
            </a:r>
            <a:r>
              <a:rPr lang="en-US" dirty="0" err="1">
                <a:solidFill>
                  <a:schemeClr val="bg1"/>
                </a:solidFill>
              </a:rPr>
              <a:t>дека</a:t>
            </a:r>
            <a:r>
              <a:rPr lang="en-US" dirty="0">
                <a:solidFill>
                  <a:schemeClr val="bg1"/>
                </a:solidFill>
              </a:rPr>
              <a:t> </a:t>
            </a:r>
            <a:r>
              <a:rPr lang="en-US" dirty="0" err="1">
                <a:solidFill>
                  <a:schemeClr val="bg1"/>
                </a:solidFill>
              </a:rPr>
              <a:t>работникот</a:t>
            </a:r>
            <a:r>
              <a:rPr lang="en-US" dirty="0">
                <a:solidFill>
                  <a:schemeClr val="bg1"/>
                </a:solidFill>
              </a:rPr>
              <a:t> </a:t>
            </a:r>
            <a:r>
              <a:rPr lang="en-US" dirty="0" err="1">
                <a:solidFill>
                  <a:schemeClr val="bg1"/>
                </a:solidFill>
              </a:rPr>
              <a:t>може</a:t>
            </a:r>
            <a:r>
              <a:rPr lang="en-US" dirty="0">
                <a:solidFill>
                  <a:schemeClr val="bg1"/>
                </a:solidFill>
              </a:rPr>
              <a:t> </a:t>
            </a:r>
            <a:r>
              <a:rPr lang="en-US" dirty="0" err="1">
                <a:solidFill>
                  <a:schemeClr val="bg1"/>
                </a:solidFill>
              </a:rPr>
              <a:t>да</a:t>
            </a:r>
            <a:r>
              <a:rPr lang="en-US" dirty="0">
                <a:solidFill>
                  <a:schemeClr val="bg1"/>
                </a:solidFill>
              </a:rPr>
              <a:t> </a:t>
            </a:r>
            <a:r>
              <a:rPr lang="en-US" dirty="0" err="1">
                <a:solidFill>
                  <a:schemeClr val="bg1"/>
                </a:solidFill>
              </a:rPr>
              <a:t>побара</a:t>
            </a:r>
            <a:r>
              <a:rPr lang="en-US" dirty="0">
                <a:solidFill>
                  <a:schemeClr val="bg1"/>
                </a:solidFill>
              </a:rPr>
              <a:t> </a:t>
            </a:r>
            <a:r>
              <a:rPr lang="en-US" dirty="0" err="1">
                <a:solidFill>
                  <a:schemeClr val="bg1"/>
                </a:solidFill>
              </a:rPr>
              <a:t>раст</a:t>
            </a:r>
            <a:r>
              <a:rPr lang="en-US" dirty="0">
                <a:solidFill>
                  <a:schemeClr val="bg1"/>
                </a:solidFill>
              </a:rPr>
              <a:t> </a:t>
            </a:r>
            <a:r>
              <a:rPr lang="en-US" dirty="0" err="1">
                <a:solidFill>
                  <a:schemeClr val="bg1"/>
                </a:solidFill>
              </a:rPr>
              <a:t>од</a:t>
            </a:r>
            <a:r>
              <a:rPr lang="en-US" dirty="0">
                <a:solidFill>
                  <a:schemeClr val="bg1"/>
                </a:solidFill>
              </a:rPr>
              <a:t> </a:t>
            </a:r>
            <a:r>
              <a:rPr lang="en-US" dirty="0" err="1">
                <a:solidFill>
                  <a:schemeClr val="bg1"/>
                </a:solidFill>
              </a:rPr>
              <a:t>плата</a:t>
            </a:r>
            <a:r>
              <a:rPr lang="en-US" dirty="0">
                <a:solidFill>
                  <a:schemeClr val="bg1"/>
                </a:solidFill>
              </a:rPr>
              <a:t> </a:t>
            </a:r>
            <a:r>
              <a:rPr lang="en-US" dirty="0" err="1">
                <a:solidFill>
                  <a:schemeClr val="bg1"/>
                </a:solidFill>
              </a:rPr>
              <a:t>од</a:t>
            </a:r>
            <a:r>
              <a:rPr lang="en-US" dirty="0">
                <a:solidFill>
                  <a:schemeClr val="bg1"/>
                </a:solidFill>
              </a:rPr>
              <a:t> 10 </a:t>
            </a:r>
            <a:r>
              <a:rPr lang="en-US" dirty="0" err="1">
                <a:solidFill>
                  <a:schemeClr val="bg1"/>
                </a:solidFill>
              </a:rPr>
              <a:t>до</a:t>
            </a:r>
            <a:r>
              <a:rPr lang="en-US" dirty="0">
                <a:solidFill>
                  <a:schemeClr val="bg1"/>
                </a:solidFill>
              </a:rPr>
              <a:t> 20</a:t>
            </a:r>
            <a:r>
              <a:rPr lang="en-US" dirty="0" smtClean="0">
                <a:solidFill>
                  <a:schemeClr val="bg1"/>
                </a:solidFill>
              </a:rPr>
              <a:t>%.</a:t>
            </a:r>
            <a:endParaRPr lang="mk-MK" dirty="0" smtClean="0">
              <a:solidFill>
                <a:schemeClr val="bg1"/>
              </a:solidFill>
            </a:endParaRPr>
          </a:p>
          <a:p>
            <a:pPr algn="just"/>
            <a:endParaRPr lang="en-US" dirty="0">
              <a:solidFill>
                <a:schemeClr val="bg1"/>
              </a:solidFill>
            </a:endParaRPr>
          </a:p>
          <a:p>
            <a:pPr algn="just"/>
            <a:r>
              <a:rPr lang="mk-MK" dirty="0">
                <a:solidFill>
                  <a:schemeClr val="bg1"/>
                </a:solidFill>
              </a:rPr>
              <a:t>-</a:t>
            </a:r>
            <a:r>
              <a:rPr lang="en-US" dirty="0" err="1">
                <a:solidFill>
                  <a:schemeClr val="bg1"/>
                </a:solidFill>
              </a:rPr>
              <a:t>Поголемо</a:t>
            </a:r>
            <a:r>
              <a:rPr lang="en-US" dirty="0">
                <a:solidFill>
                  <a:schemeClr val="bg1"/>
                </a:solidFill>
              </a:rPr>
              <a:t> </a:t>
            </a:r>
            <a:r>
              <a:rPr lang="en-US" dirty="0" err="1">
                <a:solidFill>
                  <a:schemeClr val="bg1"/>
                </a:solidFill>
              </a:rPr>
              <a:t>количество</a:t>
            </a:r>
            <a:r>
              <a:rPr lang="en-US" dirty="0">
                <a:solidFill>
                  <a:schemeClr val="bg1"/>
                </a:solidFill>
              </a:rPr>
              <a:t> </a:t>
            </a:r>
            <a:r>
              <a:rPr lang="en-US" dirty="0" err="1">
                <a:solidFill>
                  <a:schemeClr val="bg1"/>
                </a:solidFill>
              </a:rPr>
              <a:t>ќе</a:t>
            </a:r>
            <a:r>
              <a:rPr lang="en-US" dirty="0">
                <a:solidFill>
                  <a:schemeClr val="bg1"/>
                </a:solidFill>
              </a:rPr>
              <a:t> </a:t>
            </a:r>
            <a:r>
              <a:rPr lang="en-US" dirty="0" err="1">
                <a:solidFill>
                  <a:schemeClr val="bg1"/>
                </a:solidFill>
              </a:rPr>
              <a:t>биде</a:t>
            </a:r>
            <a:r>
              <a:rPr lang="en-US" dirty="0">
                <a:solidFill>
                  <a:schemeClr val="bg1"/>
                </a:solidFill>
              </a:rPr>
              <a:t> </a:t>
            </a:r>
            <a:r>
              <a:rPr lang="en-US" dirty="0" err="1">
                <a:solidFill>
                  <a:schemeClr val="bg1"/>
                </a:solidFill>
              </a:rPr>
              <a:t>тешко</a:t>
            </a:r>
            <a:r>
              <a:rPr lang="en-US" dirty="0">
                <a:solidFill>
                  <a:schemeClr val="bg1"/>
                </a:solidFill>
              </a:rPr>
              <a:t> </a:t>
            </a:r>
            <a:r>
              <a:rPr lang="en-US" dirty="0" err="1">
                <a:solidFill>
                  <a:schemeClr val="bg1"/>
                </a:solidFill>
              </a:rPr>
              <a:t>да</a:t>
            </a:r>
            <a:r>
              <a:rPr lang="en-US" dirty="0">
                <a:solidFill>
                  <a:schemeClr val="bg1"/>
                </a:solidFill>
              </a:rPr>
              <a:t> </a:t>
            </a:r>
            <a:r>
              <a:rPr lang="en-US" dirty="0" err="1">
                <a:solidFill>
                  <a:schemeClr val="bg1"/>
                </a:solidFill>
              </a:rPr>
              <a:t>се</a:t>
            </a:r>
            <a:r>
              <a:rPr lang="en-US" dirty="0">
                <a:solidFill>
                  <a:schemeClr val="bg1"/>
                </a:solidFill>
              </a:rPr>
              <a:t> </a:t>
            </a:r>
            <a:r>
              <a:rPr lang="en-US" dirty="0" err="1">
                <a:solidFill>
                  <a:schemeClr val="bg1"/>
                </a:solidFill>
              </a:rPr>
              <a:t>постигне</a:t>
            </a:r>
            <a:r>
              <a:rPr lang="en-US" dirty="0">
                <a:solidFill>
                  <a:schemeClr val="bg1"/>
                </a:solidFill>
              </a:rPr>
              <a:t>, и </a:t>
            </a:r>
            <a:r>
              <a:rPr lang="en-US" dirty="0" err="1">
                <a:solidFill>
                  <a:schemeClr val="bg1"/>
                </a:solidFill>
              </a:rPr>
              <a:t>инсистирањето</a:t>
            </a:r>
            <a:r>
              <a:rPr lang="en-US" dirty="0">
                <a:solidFill>
                  <a:schemeClr val="bg1"/>
                </a:solidFill>
              </a:rPr>
              <a:t> </a:t>
            </a:r>
            <a:r>
              <a:rPr lang="en-US" dirty="0" err="1">
                <a:solidFill>
                  <a:schemeClr val="bg1"/>
                </a:solidFill>
              </a:rPr>
              <a:t>на</a:t>
            </a:r>
            <a:r>
              <a:rPr lang="en-US" dirty="0">
                <a:solidFill>
                  <a:schemeClr val="bg1"/>
                </a:solidFill>
              </a:rPr>
              <a:t> </a:t>
            </a:r>
            <a:r>
              <a:rPr lang="en-US" dirty="0" err="1">
                <a:solidFill>
                  <a:schemeClr val="bg1"/>
                </a:solidFill>
              </a:rPr>
              <a:t>тоа</a:t>
            </a:r>
            <a:r>
              <a:rPr lang="en-US" dirty="0">
                <a:solidFill>
                  <a:schemeClr val="bg1"/>
                </a:solidFill>
              </a:rPr>
              <a:t> </a:t>
            </a:r>
            <a:r>
              <a:rPr lang="en-US" dirty="0" err="1">
                <a:solidFill>
                  <a:schemeClr val="bg1"/>
                </a:solidFill>
              </a:rPr>
              <a:t>ќе</a:t>
            </a:r>
            <a:r>
              <a:rPr lang="en-US" dirty="0">
                <a:solidFill>
                  <a:schemeClr val="bg1"/>
                </a:solidFill>
              </a:rPr>
              <a:t> </a:t>
            </a:r>
            <a:r>
              <a:rPr lang="en-US" dirty="0" err="1">
                <a:solidFill>
                  <a:schemeClr val="bg1"/>
                </a:solidFill>
              </a:rPr>
              <a:t>направи</a:t>
            </a:r>
            <a:r>
              <a:rPr lang="en-US" dirty="0">
                <a:solidFill>
                  <a:schemeClr val="bg1"/>
                </a:solidFill>
              </a:rPr>
              <a:t> </a:t>
            </a:r>
            <a:r>
              <a:rPr lang="en-US" dirty="0" err="1">
                <a:solidFill>
                  <a:schemeClr val="bg1"/>
                </a:solidFill>
              </a:rPr>
              <a:t>да</a:t>
            </a:r>
            <a:r>
              <a:rPr lang="en-US" dirty="0">
                <a:solidFill>
                  <a:schemeClr val="bg1"/>
                </a:solidFill>
              </a:rPr>
              <a:t> </a:t>
            </a:r>
            <a:r>
              <a:rPr lang="en-US" dirty="0" err="1">
                <a:solidFill>
                  <a:schemeClr val="bg1"/>
                </a:solidFill>
              </a:rPr>
              <a:t>изгледате</a:t>
            </a:r>
            <a:r>
              <a:rPr lang="en-US" dirty="0">
                <a:solidFill>
                  <a:schemeClr val="bg1"/>
                </a:solidFill>
              </a:rPr>
              <a:t> </a:t>
            </a:r>
            <a:r>
              <a:rPr lang="en-US" dirty="0" err="1">
                <a:solidFill>
                  <a:schemeClr val="bg1"/>
                </a:solidFill>
              </a:rPr>
              <a:t>алчни</a:t>
            </a:r>
            <a:r>
              <a:rPr lang="en-US" dirty="0">
                <a:solidFill>
                  <a:schemeClr val="bg1"/>
                </a:solidFill>
              </a:rPr>
              <a:t>. </a:t>
            </a:r>
            <a:r>
              <a:rPr lang="en-US" dirty="0" err="1">
                <a:solidFill>
                  <a:schemeClr val="bg1"/>
                </a:solidFill>
              </a:rPr>
              <a:t>Меѓутоа</a:t>
            </a:r>
            <a:r>
              <a:rPr lang="en-US" dirty="0">
                <a:solidFill>
                  <a:schemeClr val="bg1"/>
                </a:solidFill>
              </a:rPr>
              <a:t>, </a:t>
            </a:r>
            <a:r>
              <a:rPr lang="en-US" dirty="0" err="1">
                <a:solidFill>
                  <a:schemeClr val="bg1"/>
                </a:solidFill>
              </a:rPr>
              <a:t>ако</a:t>
            </a:r>
            <a:r>
              <a:rPr lang="en-US" dirty="0">
                <a:solidFill>
                  <a:schemeClr val="bg1"/>
                </a:solidFill>
              </a:rPr>
              <a:t> </a:t>
            </a:r>
            <a:r>
              <a:rPr lang="en-US" dirty="0" err="1">
                <a:solidFill>
                  <a:schemeClr val="bg1"/>
                </a:solidFill>
              </a:rPr>
              <a:t>првичната</a:t>
            </a:r>
            <a:r>
              <a:rPr lang="en-US" dirty="0">
                <a:solidFill>
                  <a:schemeClr val="bg1"/>
                </a:solidFill>
              </a:rPr>
              <a:t> </a:t>
            </a:r>
            <a:r>
              <a:rPr lang="en-US" dirty="0" err="1">
                <a:solidFill>
                  <a:schemeClr val="bg1"/>
                </a:solidFill>
              </a:rPr>
              <a:t>понуда</a:t>
            </a:r>
            <a:r>
              <a:rPr lang="en-US" dirty="0">
                <a:solidFill>
                  <a:schemeClr val="bg1"/>
                </a:solidFill>
              </a:rPr>
              <a:t> е </a:t>
            </a:r>
            <a:r>
              <a:rPr lang="en-US" dirty="0" err="1">
                <a:solidFill>
                  <a:schemeClr val="bg1"/>
                </a:solidFill>
              </a:rPr>
              <a:t>се</a:t>
            </a:r>
            <a:r>
              <a:rPr lang="en-US" dirty="0">
                <a:solidFill>
                  <a:schemeClr val="bg1"/>
                </a:solidFill>
              </a:rPr>
              <a:t> </a:t>
            </a:r>
            <a:r>
              <a:rPr lang="en-US" dirty="0" err="1">
                <a:solidFill>
                  <a:schemeClr val="bg1"/>
                </a:solidFill>
              </a:rPr>
              <a:t>уште</a:t>
            </a:r>
            <a:r>
              <a:rPr lang="en-US" dirty="0">
                <a:solidFill>
                  <a:schemeClr val="bg1"/>
                </a:solidFill>
              </a:rPr>
              <a:t> 20% </a:t>
            </a:r>
            <a:r>
              <a:rPr lang="en-US" dirty="0" err="1">
                <a:solidFill>
                  <a:schemeClr val="bg1"/>
                </a:solidFill>
              </a:rPr>
              <a:t>повисока</a:t>
            </a:r>
            <a:r>
              <a:rPr lang="en-US" dirty="0">
                <a:solidFill>
                  <a:schemeClr val="bg1"/>
                </a:solidFill>
              </a:rPr>
              <a:t>, </a:t>
            </a:r>
            <a:r>
              <a:rPr lang="en-US" dirty="0" err="1">
                <a:solidFill>
                  <a:schemeClr val="bg1"/>
                </a:solidFill>
              </a:rPr>
              <a:t>можете</a:t>
            </a:r>
            <a:r>
              <a:rPr lang="en-US" dirty="0">
                <a:solidFill>
                  <a:schemeClr val="bg1"/>
                </a:solidFill>
              </a:rPr>
              <a:t> </a:t>
            </a:r>
            <a:r>
              <a:rPr lang="en-US" dirty="0" err="1">
                <a:solidFill>
                  <a:schemeClr val="bg1"/>
                </a:solidFill>
              </a:rPr>
              <a:t>да</a:t>
            </a:r>
            <a:r>
              <a:rPr lang="en-US" dirty="0">
                <a:solidFill>
                  <a:schemeClr val="bg1"/>
                </a:solidFill>
              </a:rPr>
              <a:t> </a:t>
            </a:r>
            <a:r>
              <a:rPr lang="en-US" dirty="0" err="1">
                <a:solidFill>
                  <a:schemeClr val="bg1"/>
                </a:solidFill>
              </a:rPr>
              <a:t>преговарате</a:t>
            </a:r>
            <a:r>
              <a:rPr lang="en-US" dirty="0">
                <a:solidFill>
                  <a:schemeClr val="bg1"/>
                </a:solidFill>
              </a:rPr>
              <a:t> </a:t>
            </a:r>
            <a:r>
              <a:rPr lang="en-US" dirty="0" err="1">
                <a:solidFill>
                  <a:schemeClr val="bg1"/>
                </a:solidFill>
              </a:rPr>
              <a:t>за</a:t>
            </a:r>
            <a:r>
              <a:rPr lang="en-US" dirty="0">
                <a:solidFill>
                  <a:schemeClr val="bg1"/>
                </a:solidFill>
              </a:rPr>
              <a:t> </a:t>
            </a:r>
            <a:r>
              <a:rPr lang="en-US" dirty="0" err="1">
                <a:solidFill>
                  <a:schemeClr val="bg1"/>
                </a:solidFill>
              </a:rPr>
              <a:t>најмалку</a:t>
            </a:r>
            <a:r>
              <a:rPr lang="en-US" dirty="0">
                <a:solidFill>
                  <a:schemeClr val="bg1"/>
                </a:solidFill>
              </a:rPr>
              <a:t> </a:t>
            </a:r>
            <a:r>
              <a:rPr lang="en-US" dirty="0" err="1">
                <a:solidFill>
                  <a:schemeClr val="bg1"/>
                </a:solidFill>
              </a:rPr>
              <a:t>уште</a:t>
            </a:r>
            <a:r>
              <a:rPr lang="en-US" dirty="0">
                <a:solidFill>
                  <a:schemeClr val="bg1"/>
                </a:solidFill>
              </a:rPr>
              <a:t> 5%. </a:t>
            </a:r>
            <a:endParaRPr lang="mk-MK" dirty="0" smtClean="0">
              <a:solidFill>
                <a:schemeClr val="bg1"/>
              </a:solidFill>
            </a:endParaRPr>
          </a:p>
          <a:p>
            <a:pPr algn="just"/>
            <a:endParaRPr lang="mk-MK" dirty="0">
              <a:solidFill>
                <a:schemeClr val="bg1"/>
              </a:solidFill>
            </a:endParaRPr>
          </a:p>
          <a:p>
            <a:pPr algn="just"/>
            <a:r>
              <a:rPr lang="en-US" dirty="0" err="1" smtClean="0">
                <a:solidFill>
                  <a:schemeClr val="bg1"/>
                </a:solidFill>
              </a:rPr>
              <a:t>Не</a:t>
            </a:r>
            <a:r>
              <a:rPr lang="en-US" dirty="0" smtClean="0">
                <a:solidFill>
                  <a:schemeClr val="bg1"/>
                </a:solidFill>
              </a:rPr>
              <a:t> </a:t>
            </a:r>
            <a:r>
              <a:rPr lang="en-US" dirty="0" err="1">
                <a:solidFill>
                  <a:schemeClr val="bg1"/>
                </a:solidFill>
              </a:rPr>
              <a:t>плашете</a:t>
            </a:r>
            <a:r>
              <a:rPr lang="en-US" dirty="0">
                <a:solidFill>
                  <a:schemeClr val="bg1"/>
                </a:solidFill>
              </a:rPr>
              <a:t> </a:t>
            </a:r>
            <a:r>
              <a:rPr lang="en-US" dirty="0" err="1">
                <a:solidFill>
                  <a:schemeClr val="bg1"/>
                </a:solidFill>
              </a:rPr>
              <a:t>се</a:t>
            </a:r>
            <a:r>
              <a:rPr lang="en-US" dirty="0">
                <a:solidFill>
                  <a:schemeClr val="bg1"/>
                </a:solidFill>
              </a:rPr>
              <a:t> </a:t>
            </a:r>
            <a:r>
              <a:rPr lang="en-US" dirty="0" err="1">
                <a:solidFill>
                  <a:schemeClr val="bg1"/>
                </a:solidFill>
              </a:rPr>
              <a:t>да</a:t>
            </a:r>
            <a:r>
              <a:rPr lang="en-US" dirty="0">
                <a:solidFill>
                  <a:schemeClr val="bg1"/>
                </a:solidFill>
              </a:rPr>
              <a:t> </a:t>
            </a:r>
            <a:r>
              <a:rPr lang="en-US" dirty="0" err="1">
                <a:solidFill>
                  <a:schemeClr val="bg1"/>
                </a:solidFill>
              </a:rPr>
              <a:t>го</a:t>
            </a:r>
            <a:r>
              <a:rPr lang="en-US" dirty="0">
                <a:solidFill>
                  <a:schemeClr val="bg1"/>
                </a:solidFill>
              </a:rPr>
              <a:t> </a:t>
            </a:r>
            <a:r>
              <a:rPr lang="en-US" dirty="0" err="1">
                <a:solidFill>
                  <a:schemeClr val="bg1"/>
                </a:solidFill>
              </a:rPr>
              <a:t>побарате</a:t>
            </a:r>
            <a:r>
              <a:rPr lang="en-US" dirty="0">
                <a:solidFill>
                  <a:schemeClr val="bg1"/>
                </a:solidFill>
              </a:rPr>
              <a:t> </a:t>
            </a:r>
            <a:r>
              <a:rPr lang="en-US" dirty="0" err="1">
                <a:solidFill>
                  <a:schemeClr val="bg1"/>
                </a:solidFill>
              </a:rPr>
              <a:t>она</a:t>
            </a:r>
            <a:r>
              <a:rPr lang="en-US" dirty="0">
                <a:solidFill>
                  <a:schemeClr val="bg1"/>
                </a:solidFill>
              </a:rPr>
              <a:t> </a:t>
            </a:r>
            <a:r>
              <a:rPr lang="en-US" dirty="0" err="1">
                <a:solidFill>
                  <a:schemeClr val="bg1"/>
                </a:solidFill>
              </a:rPr>
              <a:t>што</a:t>
            </a:r>
            <a:r>
              <a:rPr lang="en-US" dirty="0">
                <a:solidFill>
                  <a:schemeClr val="bg1"/>
                </a:solidFill>
              </a:rPr>
              <a:t> </a:t>
            </a:r>
            <a:r>
              <a:rPr lang="en-US" dirty="0" err="1">
                <a:solidFill>
                  <a:schemeClr val="bg1"/>
                </a:solidFill>
              </a:rPr>
              <a:t>го</a:t>
            </a:r>
            <a:r>
              <a:rPr lang="en-US" dirty="0">
                <a:solidFill>
                  <a:schemeClr val="bg1"/>
                </a:solidFill>
              </a:rPr>
              <a:t> </a:t>
            </a:r>
            <a:r>
              <a:rPr lang="en-US" dirty="0" err="1">
                <a:solidFill>
                  <a:schemeClr val="bg1"/>
                </a:solidFill>
              </a:rPr>
              <a:t>заслужувате</a:t>
            </a:r>
            <a:r>
              <a:rPr lang="en-US" dirty="0">
                <a:solidFill>
                  <a:schemeClr val="bg1"/>
                </a:solidFill>
              </a:rPr>
              <a:t>, </a:t>
            </a:r>
            <a:r>
              <a:rPr lang="en-US" dirty="0" err="1">
                <a:solidFill>
                  <a:schemeClr val="bg1"/>
                </a:solidFill>
              </a:rPr>
              <a:t>сè</a:t>
            </a:r>
            <a:r>
              <a:rPr lang="en-US" dirty="0">
                <a:solidFill>
                  <a:schemeClr val="bg1"/>
                </a:solidFill>
              </a:rPr>
              <a:t> </a:t>
            </a:r>
            <a:r>
              <a:rPr lang="en-US" dirty="0" err="1">
                <a:solidFill>
                  <a:schemeClr val="bg1"/>
                </a:solidFill>
              </a:rPr>
              <a:t>додека</a:t>
            </a:r>
            <a:r>
              <a:rPr lang="en-US" dirty="0">
                <a:solidFill>
                  <a:schemeClr val="bg1"/>
                </a:solidFill>
              </a:rPr>
              <a:t> е </a:t>
            </a:r>
            <a:r>
              <a:rPr lang="en-US" dirty="0" err="1">
                <a:solidFill>
                  <a:schemeClr val="bg1"/>
                </a:solidFill>
              </a:rPr>
              <a:t>во</a:t>
            </a:r>
            <a:r>
              <a:rPr lang="en-US" dirty="0">
                <a:solidFill>
                  <a:schemeClr val="bg1"/>
                </a:solidFill>
              </a:rPr>
              <a:t> </a:t>
            </a:r>
            <a:r>
              <a:rPr lang="en-US" dirty="0" err="1">
                <a:solidFill>
                  <a:schemeClr val="bg1"/>
                </a:solidFill>
              </a:rPr>
              <a:t>согласност</a:t>
            </a:r>
            <a:r>
              <a:rPr lang="en-US" dirty="0">
                <a:solidFill>
                  <a:schemeClr val="bg1"/>
                </a:solidFill>
              </a:rPr>
              <a:t> </a:t>
            </a:r>
            <a:r>
              <a:rPr lang="en-US" dirty="0" err="1">
                <a:solidFill>
                  <a:schemeClr val="bg1"/>
                </a:solidFill>
              </a:rPr>
              <a:t>со</a:t>
            </a:r>
            <a:r>
              <a:rPr lang="en-US" dirty="0">
                <a:solidFill>
                  <a:schemeClr val="bg1"/>
                </a:solidFill>
              </a:rPr>
              <a:t> </a:t>
            </a:r>
            <a:r>
              <a:rPr lang="en-US" dirty="0" err="1">
                <a:solidFill>
                  <a:schemeClr val="bg1"/>
                </a:solidFill>
              </a:rPr>
              <a:t>трендовите</a:t>
            </a:r>
            <a:r>
              <a:rPr lang="en-US" dirty="0">
                <a:solidFill>
                  <a:schemeClr val="bg1"/>
                </a:solidFill>
              </a:rPr>
              <a:t> </a:t>
            </a:r>
            <a:r>
              <a:rPr lang="en-US" dirty="0" err="1">
                <a:solidFill>
                  <a:schemeClr val="bg1"/>
                </a:solidFill>
              </a:rPr>
              <a:t>на</a:t>
            </a:r>
            <a:r>
              <a:rPr lang="en-US" dirty="0">
                <a:solidFill>
                  <a:schemeClr val="bg1"/>
                </a:solidFill>
              </a:rPr>
              <a:t> </a:t>
            </a:r>
            <a:r>
              <a:rPr lang="en-US" dirty="0" err="1">
                <a:solidFill>
                  <a:schemeClr val="bg1"/>
                </a:solidFill>
              </a:rPr>
              <a:t>пазарот</a:t>
            </a:r>
            <a:r>
              <a:rPr lang="en-US" dirty="0">
                <a:solidFill>
                  <a:schemeClr val="bg1"/>
                </a:solidFill>
              </a:rPr>
              <a:t>.</a:t>
            </a:r>
          </a:p>
          <a:p>
            <a:endParaRPr lang="en-US" dirty="0"/>
          </a:p>
        </p:txBody>
      </p:sp>
    </p:spTree>
    <p:extLst>
      <p:ext uri="{BB962C8B-B14F-4D97-AF65-F5344CB8AC3E}">
        <p14:creationId xmlns:p14="http://schemas.microsoft.com/office/powerpoint/2010/main" val="3512343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54955" y="1046285"/>
            <a:ext cx="8825658" cy="4592515"/>
          </a:xfrm>
        </p:spPr>
        <p:txBody>
          <a:bodyPr/>
          <a:lstStyle/>
          <a:p>
            <a:pPr marL="285750" indent="-285750">
              <a:buFont typeface="Wingdings" panose="05000000000000000000" pitchFamily="2" charset="2"/>
              <a:buChar char="v"/>
            </a:pPr>
            <a:r>
              <a:rPr lang="en-US" b="1" u="sng" dirty="0" err="1">
                <a:solidFill>
                  <a:schemeClr val="bg1"/>
                </a:solidFill>
              </a:rPr>
              <a:t>Време</a:t>
            </a:r>
            <a:r>
              <a:rPr lang="en-US" b="1" u="sng" dirty="0">
                <a:solidFill>
                  <a:schemeClr val="bg1"/>
                </a:solidFill>
              </a:rPr>
              <a:t> е </a:t>
            </a:r>
            <a:r>
              <a:rPr lang="en-US" b="1" u="sng" dirty="0" err="1">
                <a:solidFill>
                  <a:schemeClr val="bg1"/>
                </a:solidFill>
              </a:rPr>
              <a:t>за</a:t>
            </a:r>
            <a:r>
              <a:rPr lang="en-US" b="1" u="sng" dirty="0">
                <a:solidFill>
                  <a:schemeClr val="bg1"/>
                </a:solidFill>
              </a:rPr>
              <a:t> </a:t>
            </a:r>
            <a:r>
              <a:rPr lang="en-US" b="1" u="sng" dirty="0" err="1" smtClean="0">
                <a:solidFill>
                  <a:schemeClr val="bg1"/>
                </a:solidFill>
              </a:rPr>
              <a:t>само-проценка</a:t>
            </a:r>
            <a:endParaRPr lang="mk-MK" b="1" u="sng" dirty="0" smtClean="0">
              <a:solidFill>
                <a:schemeClr val="bg1"/>
              </a:solidFill>
            </a:endParaRPr>
          </a:p>
          <a:p>
            <a:endParaRPr lang="en-US" u="sng" dirty="0">
              <a:solidFill>
                <a:schemeClr val="bg1"/>
              </a:solidFill>
            </a:endParaRPr>
          </a:p>
          <a:p>
            <a:pPr marL="285750" indent="-285750">
              <a:buFont typeface="Wingdings" panose="05000000000000000000" pitchFamily="2" charset="2"/>
              <a:buChar char="v"/>
            </a:pPr>
            <a:r>
              <a:rPr lang="en-US" b="1" dirty="0" err="1">
                <a:solidFill>
                  <a:schemeClr val="bg1"/>
                </a:solidFill>
              </a:rPr>
              <a:t>Никогаш</a:t>
            </a:r>
            <a:r>
              <a:rPr lang="en-US" b="1" dirty="0">
                <a:solidFill>
                  <a:schemeClr val="bg1"/>
                </a:solidFill>
              </a:rPr>
              <a:t> </a:t>
            </a:r>
            <a:r>
              <a:rPr lang="en-US" b="1" dirty="0" err="1">
                <a:solidFill>
                  <a:schemeClr val="bg1"/>
                </a:solidFill>
              </a:rPr>
              <a:t>не</a:t>
            </a:r>
            <a:r>
              <a:rPr lang="en-US" b="1" dirty="0">
                <a:solidFill>
                  <a:schemeClr val="bg1"/>
                </a:solidFill>
              </a:rPr>
              <a:t> </a:t>
            </a:r>
            <a:r>
              <a:rPr lang="en-US" b="1" dirty="0" err="1">
                <a:solidFill>
                  <a:schemeClr val="bg1"/>
                </a:solidFill>
              </a:rPr>
              <a:t>зборувајте</a:t>
            </a:r>
            <a:r>
              <a:rPr lang="en-US" b="1" dirty="0">
                <a:solidFill>
                  <a:schemeClr val="bg1"/>
                </a:solidFill>
              </a:rPr>
              <a:t> </a:t>
            </a:r>
            <a:r>
              <a:rPr lang="en-US" b="1" dirty="0" err="1">
                <a:solidFill>
                  <a:schemeClr val="bg1"/>
                </a:solidFill>
              </a:rPr>
              <a:t>за</a:t>
            </a:r>
            <a:r>
              <a:rPr lang="en-US" b="1" dirty="0">
                <a:solidFill>
                  <a:schemeClr val="bg1"/>
                </a:solidFill>
              </a:rPr>
              <a:t> </a:t>
            </a:r>
            <a:r>
              <a:rPr lang="en-US" b="1" dirty="0" err="1">
                <a:solidFill>
                  <a:schemeClr val="bg1"/>
                </a:solidFill>
              </a:rPr>
              <a:t>цифрите</a:t>
            </a:r>
            <a:r>
              <a:rPr lang="en-US" b="1" dirty="0">
                <a:solidFill>
                  <a:schemeClr val="bg1"/>
                </a:solidFill>
              </a:rPr>
              <a:t> </a:t>
            </a:r>
            <a:r>
              <a:rPr lang="en-US" b="1" dirty="0" err="1">
                <a:solidFill>
                  <a:schemeClr val="bg1"/>
                </a:solidFill>
              </a:rPr>
              <a:t>однапред</a:t>
            </a:r>
            <a:endParaRPr lang="en-US" dirty="0">
              <a:solidFill>
                <a:schemeClr val="bg1"/>
              </a:solidFill>
            </a:endParaRPr>
          </a:p>
          <a:p>
            <a:r>
              <a:rPr lang="en-US" dirty="0" err="1">
                <a:solidFill>
                  <a:schemeClr val="bg1"/>
                </a:solidFill>
              </a:rPr>
              <a:t>Никогаш</a:t>
            </a:r>
            <a:r>
              <a:rPr lang="en-US" dirty="0">
                <a:solidFill>
                  <a:schemeClr val="bg1"/>
                </a:solidFill>
              </a:rPr>
              <a:t> </a:t>
            </a:r>
            <a:r>
              <a:rPr lang="en-US" dirty="0" err="1">
                <a:solidFill>
                  <a:schemeClr val="bg1"/>
                </a:solidFill>
              </a:rPr>
              <a:t>не</a:t>
            </a:r>
            <a:r>
              <a:rPr lang="en-US" dirty="0">
                <a:solidFill>
                  <a:schemeClr val="bg1"/>
                </a:solidFill>
              </a:rPr>
              <a:t> </a:t>
            </a:r>
            <a:r>
              <a:rPr lang="en-US" dirty="0" err="1">
                <a:solidFill>
                  <a:schemeClr val="bg1"/>
                </a:solidFill>
              </a:rPr>
              <a:t>зборувајте</a:t>
            </a:r>
            <a:r>
              <a:rPr lang="en-US" dirty="0">
                <a:solidFill>
                  <a:schemeClr val="bg1"/>
                </a:solidFill>
              </a:rPr>
              <a:t> </a:t>
            </a:r>
            <a:r>
              <a:rPr lang="en-US" dirty="0" err="1">
                <a:solidFill>
                  <a:schemeClr val="bg1"/>
                </a:solidFill>
              </a:rPr>
              <a:t>за</a:t>
            </a:r>
            <a:r>
              <a:rPr lang="en-US" dirty="0">
                <a:solidFill>
                  <a:schemeClr val="bg1"/>
                </a:solidFill>
              </a:rPr>
              <a:t> </a:t>
            </a:r>
            <a:r>
              <a:rPr lang="en-US" dirty="0" err="1">
                <a:solidFill>
                  <a:schemeClr val="bg1"/>
                </a:solidFill>
              </a:rPr>
              <a:t>цената</a:t>
            </a:r>
            <a:r>
              <a:rPr lang="en-US" dirty="0">
                <a:solidFill>
                  <a:schemeClr val="bg1"/>
                </a:solidFill>
              </a:rPr>
              <a:t> </a:t>
            </a:r>
            <a:r>
              <a:rPr lang="en-US" dirty="0" err="1">
                <a:solidFill>
                  <a:schemeClr val="bg1"/>
                </a:solidFill>
              </a:rPr>
              <a:t>доколку</a:t>
            </a:r>
            <a:r>
              <a:rPr lang="en-US" dirty="0">
                <a:solidFill>
                  <a:schemeClr val="bg1"/>
                </a:solidFill>
              </a:rPr>
              <a:t> </a:t>
            </a:r>
            <a:r>
              <a:rPr lang="en-US" dirty="0" err="1">
                <a:solidFill>
                  <a:schemeClr val="bg1"/>
                </a:solidFill>
              </a:rPr>
              <a:t>однапред</a:t>
            </a:r>
            <a:r>
              <a:rPr lang="en-US" dirty="0">
                <a:solidFill>
                  <a:schemeClr val="bg1"/>
                </a:solidFill>
              </a:rPr>
              <a:t> </a:t>
            </a:r>
            <a:r>
              <a:rPr lang="en-US" dirty="0" err="1">
                <a:solidFill>
                  <a:schemeClr val="bg1"/>
                </a:solidFill>
              </a:rPr>
              <a:t>не</a:t>
            </a:r>
            <a:r>
              <a:rPr lang="en-US" dirty="0">
                <a:solidFill>
                  <a:schemeClr val="bg1"/>
                </a:solidFill>
              </a:rPr>
              <a:t> </a:t>
            </a:r>
            <a:r>
              <a:rPr lang="en-US" dirty="0" err="1">
                <a:solidFill>
                  <a:schemeClr val="bg1"/>
                </a:solidFill>
              </a:rPr>
              <a:t>ги</a:t>
            </a:r>
            <a:r>
              <a:rPr lang="en-US" dirty="0">
                <a:solidFill>
                  <a:schemeClr val="bg1"/>
                </a:solidFill>
              </a:rPr>
              <a:t> </a:t>
            </a:r>
            <a:r>
              <a:rPr lang="en-US" dirty="0" err="1">
                <a:solidFill>
                  <a:schemeClr val="bg1"/>
                </a:solidFill>
              </a:rPr>
              <a:t>имате</a:t>
            </a:r>
            <a:r>
              <a:rPr lang="en-US" dirty="0">
                <a:solidFill>
                  <a:schemeClr val="bg1"/>
                </a:solidFill>
              </a:rPr>
              <a:t> </a:t>
            </a:r>
            <a:r>
              <a:rPr lang="en-US" dirty="0" err="1">
                <a:solidFill>
                  <a:schemeClr val="bg1"/>
                </a:solidFill>
              </a:rPr>
              <a:t>точните</a:t>
            </a:r>
            <a:r>
              <a:rPr lang="en-US" dirty="0">
                <a:solidFill>
                  <a:schemeClr val="bg1"/>
                </a:solidFill>
              </a:rPr>
              <a:t> </a:t>
            </a:r>
            <a:r>
              <a:rPr lang="en-US" dirty="0" err="1">
                <a:solidFill>
                  <a:schemeClr val="bg1"/>
                </a:solidFill>
              </a:rPr>
              <a:t>информации</a:t>
            </a:r>
            <a:r>
              <a:rPr lang="en-US" dirty="0">
                <a:solidFill>
                  <a:schemeClr val="bg1"/>
                </a:solidFill>
              </a:rPr>
              <a:t>. </a:t>
            </a:r>
            <a:r>
              <a:rPr lang="en-US" dirty="0" err="1">
                <a:solidFill>
                  <a:schemeClr val="bg1"/>
                </a:solidFill>
              </a:rPr>
              <a:t>Подоцна</a:t>
            </a:r>
            <a:r>
              <a:rPr lang="en-US" dirty="0">
                <a:solidFill>
                  <a:schemeClr val="bg1"/>
                </a:solidFill>
              </a:rPr>
              <a:t> </a:t>
            </a:r>
            <a:r>
              <a:rPr lang="en-US" dirty="0" err="1">
                <a:solidFill>
                  <a:schemeClr val="bg1"/>
                </a:solidFill>
              </a:rPr>
              <a:t>промените</a:t>
            </a:r>
            <a:r>
              <a:rPr lang="en-US" dirty="0">
                <a:solidFill>
                  <a:schemeClr val="bg1"/>
                </a:solidFill>
              </a:rPr>
              <a:t> </a:t>
            </a:r>
            <a:r>
              <a:rPr lang="en-US" dirty="0" err="1">
                <a:solidFill>
                  <a:schemeClr val="bg1"/>
                </a:solidFill>
              </a:rPr>
              <a:t>ќе</a:t>
            </a:r>
            <a:r>
              <a:rPr lang="en-US" dirty="0">
                <a:solidFill>
                  <a:schemeClr val="bg1"/>
                </a:solidFill>
              </a:rPr>
              <a:t> </a:t>
            </a:r>
            <a:r>
              <a:rPr lang="en-US" dirty="0" err="1">
                <a:solidFill>
                  <a:schemeClr val="bg1"/>
                </a:solidFill>
              </a:rPr>
              <a:t>бидат</a:t>
            </a:r>
            <a:r>
              <a:rPr lang="en-US" dirty="0">
                <a:solidFill>
                  <a:schemeClr val="bg1"/>
                </a:solidFill>
              </a:rPr>
              <a:t> </a:t>
            </a:r>
            <a:r>
              <a:rPr lang="en-US" dirty="0" err="1">
                <a:solidFill>
                  <a:schemeClr val="bg1"/>
                </a:solidFill>
              </a:rPr>
              <a:t>потешки</a:t>
            </a:r>
            <a:r>
              <a:rPr lang="en-US" dirty="0">
                <a:solidFill>
                  <a:schemeClr val="bg1"/>
                </a:solidFill>
              </a:rPr>
              <a:t> </a:t>
            </a:r>
            <a:r>
              <a:rPr lang="en-US" dirty="0" err="1">
                <a:solidFill>
                  <a:schemeClr val="bg1"/>
                </a:solidFill>
              </a:rPr>
              <a:t>или</a:t>
            </a:r>
            <a:r>
              <a:rPr lang="en-US" dirty="0">
                <a:solidFill>
                  <a:schemeClr val="bg1"/>
                </a:solidFill>
              </a:rPr>
              <a:t> </a:t>
            </a:r>
            <a:r>
              <a:rPr lang="en-US" dirty="0" err="1">
                <a:solidFill>
                  <a:schemeClr val="bg1"/>
                </a:solidFill>
              </a:rPr>
              <a:t>пак</a:t>
            </a:r>
            <a:r>
              <a:rPr lang="en-US" dirty="0">
                <a:solidFill>
                  <a:schemeClr val="bg1"/>
                </a:solidFill>
              </a:rPr>
              <a:t> </a:t>
            </a:r>
            <a:r>
              <a:rPr lang="en-US" dirty="0" err="1">
                <a:solidFill>
                  <a:schemeClr val="bg1"/>
                </a:solidFill>
              </a:rPr>
              <a:t>невозможни</a:t>
            </a:r>
            <a:r>
              <a:rPr lang="en-US" dirty="0">
                <a:solidFill>
                  <a:schemeClr val="bg1"/>
                </a:solidFill>
              </a:rPr>
              <a:t>.</a:t>
            </a:r>
          </a:p>
          <a:p>
            <a:endParaRPr lang="en-US" dirty="0" smtClean="0"/>
          </a:p>
          <a:p>
            <a:r>
              <a:rPr lang="en-US" dirty="0"/>
              <a:t> </a:t>
            </a:r>
          </a:p>
          <a:p>
            <a:pPr marL="285750" indent="-285750">
              <a:buFont typeface="Wingdings" panose="05000000000000000000" pitchFamily="2" charset="2"/>
              <a:buChar char="v"/>
            </a:pPr>
            <a:r>
              <a:rPr lang="en-US" b="1" u="sng" dirty="0" err="1">
                <a:solidFill>
                  <a:schemeClr val="bg1"/>
                </a:solidFill>
              </a:rPr>
              <a:t>Направете</a:t>
            </a:r>
            <a:r>
              <a:rPr lang="en-US" b="1" u="sng" dirty="0">
                <a:solidFill>
                  <a:schemeClr val="bg1"/>
                </a:solidFill>
              </a:rPr>
              <a:t> </a:t>
            </a:r>
            <a:r>
              <a:rPr lang="en-US" b="1" u="sng" dirty="0" err="1">
                <a:solidFill>
                  <a:schemeClr val="bg1"/>
                </a:solidFill>
              </a:rPr>
              <a:t>истражување</a:t>
            </a:r>
            <a:r>
              <a:rPr lang="en-US" dirty="0">
                <a:solidFill>
                  <a:schemeClr val="bg1"/>
                </a:solidFill>
              </a:rPr>
              <a:t/>
            </a:r>
            <a:br>
              <a:rPr lang="en-US" dirty="0">
                <a:solidFill>
                  <a:schemeClr val="bg1"/>
                </a:solidFill>
              </a:rPr>
            </a:br>
            <a:endParaRPr lang="en-US" dirty="0">
              <a:solidFill>
                <a:schemeClr val="bg1"/>
              </a:solidFill>
            </a:endParaRPr>
          </a:p>
          <a:p>
            <a:r>
              <a:rPr lang="mk-MK" dirty="0">
                <a:solidFill>
                  <a:schemeClr val="bg1"/>
                </a:solidFill>
              </a:rPr>
              <a:t>И</a:t>
            </a:r>
            <a:r>
              <a:rPr lang="en-US" dirty="0" err="1">
                <a:solidFill>
                  <a:schemeClr val="bg1"/>
                </a:solidFill>
              </a:rPr>
              <a:t>стражувајте</a:t>
            </a:r>
            <a:r>
              <a:rPr lang="en-US" dirty="0">
                <a:solidFill>
                  <a:schemeClr val="bg1"/>
                </a:solidFill>
              </a:rPr>
              <a:t> </a:t>
            </a:r>
            <a:r>
              <a:rPr lang="en-US" dirty="0" err="1">
                <a:solidFill>
                  <a:schemeClr val="bg1"/>
                </a:solidFill>
              </a:rPr>
              <a:t>што</a:t>
            </a:r>
            <a:r>
              <a:rPr lang="en-US" dirty="0">
                <a:solidFill>
                  <a:schemeClr val="bg1"/>
                </a:solidFill>
              </a:rPr>
              <a:t> </a:t>
            </a:r>
            <a:r>
              <a:rPr lang="en-US" dirty="0" err="1">
                <a:solidFill>
                  <a:schemeClr val="bg1"/>
                </a:solidFill>
              </a:rPr>
              <a:t>можете</a:t>
            </a:r>
            <a:r>
              <a:rPr lang="en-US" dirty="0">
                <a:solidFill>
                  <a:schemeClr val="bg1"/>
                </a:solidFill>
              </a:rPr>
              <a:t> </a:t>
            </a:r>
            <a:r>
              <a:rPr lang="en-US" dirty="0" err="1">
                <a:solidFill>
                  <a:schemeClr val="bg1"/>
                </a:solidFill>
              </a:rPr>
              <a:t>да</a:t>
            </a:r>
            <a:r>
              <a:rPr lang="en-US" dirty="0">
                <a:solidFill>
                  <a:schemeClr val="bg1"/>
                </a:solidFill>
              </a:rPr>
              <a:t> </a:t>
            </a:r>
            <a:r>
              <a:rPr lang="en-US" dirty="0" err="1">
                <a:solidFill>
                  <a:schemeClr val="bg1"/>
                </a:solidFill>
              </a:rPr>
              <a:t>очекувате</a:t>
            </a:r>
            <a:r>
              <a:rPr lang="en-US" dirty="0">
                <a:solidFill>
                  <a:schemeClr val="bg1"/>
                </a:solidFill>
              </a:rPr>
              <a:t> </a:t>
            </a:r>
            <a:r>
              <a:rPr lang="en-US" dirty="0" err="1">
                <a:solidFill>
                  <a:schemeClr val="bg1"/>
                </a:solidFill>
              </a:rPr>
              <a:t>за</a:t>
            </a:r>
            <a:r>
              <a:rPr lang="en-US" dirty="0">
                <a:solidFill>
                  <a:schemeClr val="bg1"/>
                </a:solidFill>
              </a:rPr>
              <a:t> </a:t>
            </a:r>
            <a:r>
              <a:rPr lang="en-US" dirty="0" err="1">
                <a:solidFill>
                  <a:schemeClr val="bg1"/>
                </a:solidFill>
              </a:rPr>
              <a:t>да</a:t>
            </a:r>
            <a:r>
              <a:rPr lang="en-US" dirty="0">
                <a:solidFill>
                  <a:schemeClr val="bg1"/>
                </a:solidFill>
              </a:rPr>
              <a:t> </a:t>
            </a:r>
            <a:r>
              <a:rPr lang="mk-MK" dirty="0">
                <a:solidFill>
                  <a:schemeClr val="bg1"/>
                </a:solidFill>
              </a:rPr>
              <a:t>добиете</a:t>
            </a:r>
            <a:r>
              <a:rPr lang="en-US" dirty="0">
                <a:solidFill>
                  <a:schemeClr val="bg1"/>
                </a:solidFill>
              </a:rPr>
              <a:t> </a:t>
            </a:r>
            <a:r>
              <a:rPr lang="en-US" dirty="0" err="1">
                <a:solidFill>
                  <a:schemeClr val="bg1"/>
                </a:solidFill>
              </a:rPr>
              <a:t>од</a:t>
            </a:r>
            <a:r>
              <a:rPr lang="en-US" dirty="0">
                <a:solidFill>
                  <a:schemeClr val="bg1"/>
                </a:solidFill>
              </a:rPr>
              <a:t> </a:t>
            </a:r>
            <a:r>
              <a:rPr lang="en-US" dirty="0" err="1">
                <a:solidFill>
                  <a:schemeClr val="bg1"/>
                </a:solidFill>
              </a:rPr>
              <a:t>преговорите</a:t>
            </a:r>
            <a:r>
              <a:rPr lang="en-US" dirty="0">
                <a:solidFill>
                  <a:schemeClr val="bg1"/>
                </a:solidFill>
              </a:rPr>
              <a:t>.</a:t>
            </a:r>
            <a:endParaRPr lang="en-US" dirty="0">
              <a:solidFill>
                <a:schemeClr val="bg1"/>
              </a:solidFill>
            </a:endParaRPr>
          </a:p>
        </p:txBody>
      </p:sp>
    </p:spTree>
    <p:extLst>
      <p:ext uri="{BB962C8B-B14F-4D97-AF65-F5344CB8AC3E}">
        <p14:creationId xmlns:p14="http://schemas.microsoft.com/office/powerpoint/2010/main" val="3482674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54955" y="764931"/>
            <a:ext cx="9378230" cy="5240215"/>
          </a:xfrm>
        </p:spPr>
        <p:txBody>
          <a:bodyPr>
            <a:normAutofit lnSpcReduction="10000"/>
          </a:bodyPr>
          <a:lstStyle/>
          <a:p>
            <a:pPr marL="285750" indent="-285750">
              <a:buFont typeface="Wingdings" panose="05000000000000000000" pitchFamily="2" charset="2"/>
              <a:buChar char="v"/>
            </a:pPr>
            <a:r>
              <a:rPr lang="mk-MK" dirty="0">
                <a:solidFill>
                  <a:schemeClr val="bg1"/>
                </a:solidFill>
              </a:rPr>
              <a:t>Битно е да се предложи опсег на зголемување на платите (од-до) наместо фиксна сум</a:t>
            </a:r>
            <a:r>
              <a:rPr lang="en-US" dirty="0" smtClean="0">
                <a:solidFill>
                  <a:schemeClr val="bg1"/>
                </a:solidFill>
              </a:rPr>
              <a:t>a</a:t>
            </a:r>
            <a:r>
              <a:rPr lang="mk-MK" dirty="0" smtClean="0">
                <a:solidFill>
                  <a:schemeClr val="bg1"/>
                </a:solidFill>
              </a:rPr>
              <a:t>, секако согласно </a:t>
            </a:r>
            <a:r>
              <a:rPr lang="mk-MK" dirty="0">
                <a:solidFill>
                  <a:schemeClr val="bg1"/>
                </a:solidFill>
              </a:rPr>
              <a:t>буџетот предвиден за зголемување на </a:t>
            </a:r>
            <a:r>
              <a:rPr lang="mk-MK" dirty="0" smtClean="0">
                <a:solidFill>
                  <a:schemeClr val="bg1"/>
                </a:solidFill>
              </a:rPr>
              <a:t>платите за тековната / идната година.</a:t>
            </a:r>
          </a:p>
          <a:p>
            <a:endParaRPr lang="mk-MK" dirty="0" smtClean="0">
              <a:solidFill>
                <a:schemeClr val="bg1"/>
              </a:solidFill>
            </a:endParaRPr>
          </a:p>
          <a:p>
            <a:pPr marL="285750" indent="-285750">
              <a:buFont typeface="Wingdings" panose="05000000000000000000" pitchFamily="2" charset="2"/>
              <a:buChar char="v"/>
            </a:pPr>
            <a:r>
              <a:rPr lang="mk-MK" dirty="0">
                <a:solidFill>
                  <a:schemeClr val="bg1"/>
                </a:solidFill>
              </a:rPr>
              <a:t>Подгответе го теренот- разговарајте поединечно со ЧР и Членови од УО, Буџетирање за да направите терен за нивна поддршка и да ги придобиете уште пред одржување на официалниот состанок со </a:t>
            </a:r>
            <a:r>
              <a:rPr lang="mk-MK" dirty="0" smtClean="0">
                <a:solidFill>
                  <a:schemeClr val="bg1"/>
                </a:solidFill>
              </a:rPr>
              <a:t>УО</a:t>
            </a:r>
          </a:p>
          <a:p>
            <a:endParaRPr lang="mk-MK" dirty="0">
              <a:solidFill>
                <a:schemeClr val="bg1"/>
              </a:solidFill>
            </a:endParaRPr>
          </a:p>
          <a:p>
            <a:pPr marL="285750" indent="-285750">
              <a:buFont typeface="Wingdings" panose="05000000000000000000" pitchFamily="2" charset="2"/>
              <a:buChar char="v"/>
            </a:pPr>
            <a:r>
              <a:rPr lang="mk-MK" dirty="0">
                <a:solidFill>
                  <a:schemeClr val="bg1"/>
                </a:solidFill>
              </a:rPr>
              <a:t>Бидете учтиви, ислушајте ги до крај, но не отстапувајте од вашите барања, само одложете ги со однапред укажан датум- не до недоглед</a:t>
            </a:r>
            <a:r>
              <a:rPr lang="mk-MK" dirty="0" smtClean="0">
                <a:solidFill>
                  <a:schemeClr val="bg1"/>
                </a:solidFill>
              </a:rPr>
              <a:t>.</a:t>
            </a:r>
          </a:p>
          <a:p>
            <a:endParaRPr lang="en-US" dirty="0">
              <a:solidFill>
                <a:schemeClr val="bg1"/>
              </a:solidFill>
            </a:endParaRPr>
          </a:p>
          <a:p>
            <a:pPr marL="285750" indent="-285750">
              <a:buFont typeface="Wingdings" panose="05000000000000000000" pitchFamily="2" charset="2"/>
              <a:buChar char="v"/>
            </a:pPr>
            <a:r>
              <a:rPr lang="mk-MK" dirty="0">
                <a:solidFill>
                  <a:schemeClr val="bg1"/>
                </a:solidFill>
              </a:rPr>
              <a:t>Некогаш преговорите не завршуваат позитивно, без разлика на исходот секогаш мора да ме разбирливи, полни со почит и благодарни на </a:t>
            </a:r>
            <a:r>
              <a:rPr lang="mk-MK" dirty="0" smtClean="0">
                <a:solidFill>
                  <a:schemeClr val="bg1"/>
                </a:solidFill>
              </a:rPr>
              <a:t>можноста</a:t>
            </a:r>
            <a:r>
              <a:rPr lang="mk-MK" dirty="0">
                <a:solidFill>
                  <a:schemeClr val="bg1"/>
                </a:solidFill>
              </a:rPr>
              <a:t> </a:t>
            </a:r>
            <a:r>
              <a:rPr lang="mk-MK" dirty="0" smtClean="0">
                <a:solidFill>
                  <a:schemeClr val="bg1"/>
                </a:solidFill>
              </a:rPr>
              <a:t>- ОВА </a:t>
            </a:r>
            <a:r>
              <a:rPr lang="mk-MK" dirty="0">
                <a:solidFill>
                  <a:schemeClr val="bg1"/>
                </a:solidFill>
              </a:rPr>
              <a:t>Е МНОГУ ВАЖНО ЗОШТО СИ СОЗДАВАМЕ ПОЗИТИВЕН ПАТ ЗА НАРЕДНИ ПРЕГОВОРИ.</a:t>
            </a:r>
            <a:endParaRPr lang="en-US"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88292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54954" y="844062"/>
            <a:ext cx="9290307" cy="5169876"/>
          </a:xfrm>
        </p:spPr>
        <p:txBody>
          <a:bodyPr/>
          <a:lstStyle/>
          <a:p>
            <a:pPr marL="285750" indent="-285750">
              <a:buFont typeface="Wingdings" panose="05000000000000000000" pitchFamily="2" charset="2"/>
              <a:buChar char="v"/>
            </a:pPr>
            <a:r>
              <a:rPr lang="mk-MK" b="1" dirty="0">
                <a:solidFill>
                  <a:schemeClr val="bg1"/>
                </a:solidFill>
              </a:rPr>
              <a:t>Бидете сигурни во себе и зборете со самодоверба при </a:t>
            </a:r>
            <a:r>
              <a:rPr lang="mk-MK" b="1" dirty="0" smtClean="0">
                <a:solidFill>
                  <a:schemeClr val="bg1"/>
                </a:solidFill>
              </a:rPr>
              <a:t>преговарањето.</a:t>
            </a:r>
            <a:endParaRPr lang="en-US" b="1" dirty="0">
              <a:solidFill>
                <a:schemeClr val="bg1"/>
              </a:solidFill>
            </a:endParaRPr>
          </a:p>
          <a:p>
            <a:r>
              <a:rPr lang="mk-MK" dirty="0" smtClean="0">
                <a:solidFill>
                  <a:schemeClr val="bg1"/>
                </a:solidFill>
              </a:rPr>
              <a:t>	Од </a:t>
            </a:r>
            <a:r>
              <a:rPr lang="mk-MK" dirty="0">
                <a:solidFill>
                  <a:schemeClr val="bg1"/>
                </a:solidFill>
              </a:rPr>
              <a:t>исклучителна важност е да се верува во себе, секогаш мора да сме сигурни во она што го бараме и нудиме Голем дел од успешноста е да се биде релаксиран. </a:t>
            </a:r>
            <a:endParaRPr lang="mk-MK" dirty="0" smtClean="0">
              <a:solidFill>
                <a:schemeClr val="bg1"/>
              </a:solidFill>
            </a:endParaRPr>
          </a:p>
          <a:p>
            <a:endParaRPr lang="mk-MK" dirty="0" smtClean="0">
              <a:solidFill>
                <a:schemeClr val="bg1"/>
              </a:solidFill>
            </a:endParaRPr>
          </a:p>
          <a:p>
            <a:pPr marL="285750" indent="-285750">
              <a:buFont typeface="Wingdings" panose="05000000000000000000" pitchFamily="2" charset="2"/>
              <a:buChar char="v"/>
            </a:pPr>
            <a:r>
              <a:rPr lang="en-US" b="1" dirty="0" err="1">
                <a:solidFill>
                  <a:schemeClr val="bg1"/>
                </a:solidFill>
              </a:rPr>
              <a:t>Искористете</a:t>
            </a:r>
            <a:r>
              <a:rPr lang="en-US" b="1" dirty="0">
                <a:solidFill>
                  <a:schemeClr val="bg1"/>
                </a:solidFill>
              </a:rPr>
              <a:t> </a:t>
            </a:r>
            <a:r>
              <a:rPr lang="en-US" b="1" dirty="0" err="1">
                <a:solidFill>
                  <a:schemeClr val="bg1"/>
                </a:solidFill>
              </a:rPr>
              <a:t>ја</a:t>
            </a:r>
            <a:r>
              <a:rPr lang="en-US" b="1" dirty="0">
                <a:solidFill>
                  <a:schemeClr val="bg1"/>
                </a:solidFill>
              </a:rPr>
              <a:t> </a:t>
            </a:r>
            <a:r>
              <a:rPr lang="en-US" b="1" dirty="0" err="1">
                <a:solidFill>
                  <a:schemeClr val="bg1"/>
                </a:solidFill>
              </a:rPr>
              <a:t>тишината</a:t>
            </a:r>
            <a:endParaRPr lang="en-US" dirty="0">
              <a:solidFill>
                <a:schemeClr val="bg1"/>
              </a:solidFill>
            </a:endParaRPr>
          </a:p>
          <a:p>
            <a:pPr algn="just"/>
            <a:r>
              <a:rPr lang="mk-MK" dirty="0" smtClean="0">
                <a:solidFill>
                  <a:schemeClr val="bg1"/>
                </a:solidFill>
              </a:rPr>
              <a:t>	</a:t>
            </a:r>
            <a:r>
              <a:rPr lang="en-US" dirty="0" err="1" smtClean="0">
                <a:solidFill>
                  <a:schemeClr val="bg1"/>
                </a:solidFill>
              </a:rPr>
              <a:t>Повеќето</a:t>
            </a:r>
            <a:r>
              <a:rPr lang="en-US" dirty="0" smtClean="0">
                <a:solidFill>
                  <a:schemeClr val="bg1"/>
                </a:solidFill>
              </a:rPr>
              <a:t> </a:t>
            </a:r>
            <a:r>
              <a:rPr lang="en-US" dirty="0" err="1">
                <a:solidFill>
                  <a:schemeClr val="bg1"/>
                </a:solidFill>
              </a:rPr>
              <a:t>од</a:t>
            </a:r>
            <a:r>
              <a:rPr lang="en-US" dirty="0">
                <a:solidFill>
                  <a:schemeClr val="bg1"/>
                </a:solidFill>
              </a:rPr>
              <a:t> </a:t>
            </a:r>
            <a:r>
              <a:rPr lang="en-US" dirty="0" err="1">
                <a:solidFill>
                  <a:schemeClr val="bg1"/>
                </a:solidFill>
              </a:rPr>
              <a:t>нас</a:t>
            </a:r>
            <a:r>
              <a:rPr lang="en-US" dirty="0">
                <a:solidFill>
                  <a:schemeClr val="bg1"/>
                </a:solidFill>
              </a:rPr>
              <a:t> </a:t>
            </a:r>
            <a:r>
              <a:rPr lang="en-US" dirty="0" err="1">
                <a:solidFill>
                  <a:schemeClr val="bg1"/>
                </a:solidFill>
              </a:rPr>
              <a:t>зборуваат</a:t>
            </a:r>
            <a:r>
              <a:rPr lang="en-US" dirty="0">
                <a:solidFill>
                  <a:schemeClr val="bg1"/>
                </a:solidFill>
              </a:rPr>
              <a:t> </a:t>
            </a:r>
            <a:r>
              <a:rPr lang="en-US" dirty="0" err="1">
                <a:solidFill>
                  <a:schemeClr val="bg1"/>
                </a:solidFill>
              </a:rPr>
              <a:t>само</a:t>
            </a:r>
            <a:r>
              <a:rPr lang="en-US" dirty="0">
                <a:solidFill>
                  <a:schemeClr val="bg1"/>
                </a:solidFill>
              </a:rPr>
              <a:t> </a:t>
            </a:r>
            <a:r>
              <a:rPr lang="en-US" dirty="0" err="1">
                <a:solidFill>
                  <a:schemeClr val="bg1"/>
                </a:solidFill>
              </a:rPr>
              <a:t>кога</a:t>
            </a:r>
            <a:r>
              <a:rPr lang="en-US" dirty="0">
                <a:solidFill>
                  <a:schemeClr val="bg1"/>
                </a:solidFill>
              </a:rPr>
              <a:t> </a:t>
            </a:r>
            <a:r>
              <a:rPr lang="en-US" dirty="0" err="1">
                <a:solidFill>
                  <a:schemeClr val="bg1"/>
                </a:solidFill>
              </a:rPr>
              <a:t>се</a:t>
            </a:r>
            <a:r>
              <a:rPr lang="en-US" dirty="0">
                <a:solidFill>
                  <a:schemeClr val="bg1"/>
                </a:solidFill>
              </a:rPr>
              <a:t> </a:t>
            </a:r>
            <a:r>
              <a:rPr lang="en-US" dirty="0" err="1">
                <a:solidFill>
                  <a:schemeClr val="bg1"/>
                </a:solidFill>
              </a:rPr>
              <a:t>нервозни</a:t>
            </a:r>
            <a:r>
              <a:rPr lang="en-US" dirty="0">
                <a:solidFill>
                  <a:schemeClr val="bg1"/>
                </a:solidFill>
              </a:rPr>
              <a:t>. </a:t>
            </a:r>
            <a:r>
              <a:rPr lang="en-US" dirty="0" err="1">
                <a:solidFill>
                  <a:schemeClr val="bg1"/>
                </a:solidFill>
              </a:rPr>
              <a:t>Токму</a:t>
            </a:r>
            <a:r>
              <a:rPr lang="en-US" dirty="0">
                <a:solidFill>
                  <a:schemeClr val="bg1"/>
                </a:solidFill>
              </a:rPr>
              <a:t> </a:t>
            </a:r>
            <a:r>
              <a:rPr lang="en-US" dirty="0" err="1">
                <a:solidFill>
                  <a:schemeClr val="bg1"/>
                </a:solidFill>
              </a:rPr>
              <a:t>затоа</a:t>
            </a:r>
            <a:r>
              <a:rPr lang="en-US" dirty="0">
                <a:solidFill>
                  <a:schemeClr val="bg1"/>
                </a:solidFill>
              </a:rPr>
              <a:t> </a:t>
            </a:r>
            <a:r>
              <a:rPr lang="en-US" dirty="0" err="1">
                <a:solidFill>
                  <a:schemeClr val="bg1"/>
                </a:solidFill>
              </a:rPr>
              <a:t>би</a:t>
            </a:r>
            <a:r>
              <a:rPr lang="en-US" dirty="0">
                <a:solidFill>
                  <a:schemeClr val="bg1"/>
                </a:solidFill>
              </a:rPr>
              <a:t> </a:t>
            </a:r>
            <a:r>
              <a:rPr lang="en-US" dirty="0" err="1">
                <a:solidFill>
                  <a:schemeClr val="bg1"/>
                </a:solidFill>
              </a:rPr>
              <a:t>било</a:t>
            </a:r>
            <a:r>
              <a:rPr lang="en-US" dirty="0">
                <a:solidFill>
                  <a:schemeClr val="bg1"/>
                </a:solidFill>
              </a:rPr>
              <a:t> </a:t>
            </a:r>
            <a:r>
              <a:rPr lang="en-US" dirty="0" err="1">
                <a:solidFill>
                  <a:schemeClr val="bg1"/>
                </a:solidFill>
              </a:rPr>
              <a:t>супер</a:t>
            </a:r>
            <a:r>
              <a:rPr lang="en-US" dirty="0">
                <a:solidFill>
                  <a:schemeClr val="bg1"/>
                </a:solidFill>
              </a:rPr>
              <a:t> </a:t>
            </a:r>
            <a:r>
              <a:rPr lang="en-US" dirty="0" err="1">
                <a:solidFill>
                  <a:schemeClr val="bg1"/>
                </a:solidFill>
              </a:rPr>
              <a:t>да</a:t>
            </a:r>
            <a:r>
              <a:rPr lang="en-US" dirty="0">
                <a:solidFill>
                  <a:schemeClr val="bg1"/>
                </a:solidFill>
              </a:rPr>
              <a:t> </a:t>
            </a:r>
            <a:r>
              <a:rPr lang="en-US" dirty="0" err="1">
                <a:solidFill>
                  <a:schemeClr val="bg1"/>
                </a:solidFill>
              </a:rPr>
              <a:t>ја</a:t>
            </a:r>
            <a:r>
              <a:rPr lang="en-US" dirty="0">
                <a:solidFill>
                  <a:schemeClr val="bg1"/>
                </a:solidFill>
              </a:rPr>
              <a:t> </a:t>
            </a:r>
            <a:r>
              <a:rPr lang="en-US" dirty="0" err="1">
                <a:solidFill>
                  <a:schemeClr val="bg1"/>
                </a:solidFill>
              </a:rPr>
              <a:t>искористите</a:t>
            </a:r>
            <a:r>
              <a:rPr lang="en-US" dirty="0">
                <a:solidFill>
                  <a:schemeClr val="bg1"/>
                </a:solidFill>
              </a:rPr>
              <a:t> </a:t>
            </a:r>
            <a:r>
              <a:rPr lang="en-US" dirty="0" err="1">
                <a:solidFill>
                  <a:schemeClr val="bg1"/>
                </a:solidFill>
              </a:rPr>
              <a:t>тишината</a:t>
            </a:r>
            <a:r>
              <a:rPr lang="en-US" dirty="0">
                <a:solidFill>
                  <a:schemeClr val="bg1"/>
                </a:solidFill>
              </a:rPr>
              <a:t>. </a:t>
            </a:r>
            <a:r>
              <a:rPr lang="en-US" dirty="0" err="1">
                <a:solidFill>
                  <a:schemeClr val="bg1"/>
                </a:solidFill>
              </a:rPr>
              <a:t>На</a:t>
            </a:r>
            <a:r>
              <a:rPr lang="en-US" dirty="0">
                <a:solidFill>
                  <a:schemeClr val="bg1"/>
                </a:solidFill>
              </a:rPr>
              <a:t> </a:t>
            </a:r>
            <a:r>
              <a:rPr lang="en-US" dirty="0" err="1">
                <a:solidFill>
                  <a:schemeClr val="bg1"/>
                </a:solidFill>
              </a:rPr>
              <a:t>тој</a:t>
            </a:r>
            <a:r>
              <a:rPr lang="en-US" dirty="0">
                <a:solidFill>
                  <a:schemeClr val="bg1"/>
                </a:solidFill>
              </a:rPr>
              <a:t> </a:t>
            </a:r>
            <a:r>
              <a:rPr lang="en-US" dirty="0" err="1">
                <a:solidFill>
                  <a:schemeClr val="bg1"/>
                </a:solidFill>
              </a:rPr>
              <a:t>начин</a:t>
            </a:r>
            <a:r>
              <a:rPr lang="en-US" dirty="0">
                <a:solidFill>
                  <a:schemeClr val="bg1"/>
                </a:solidFill>
              </a:rPr>
              <a:t> </a:t>
            </a:r>
            <a:r>
              <a:rPr lang="en-US" dirty="0" err="1">
                <a:solidFill>
                  <a:schemeClr val="bg1"/>
                </a:solidFill>
              </a:rPr>
              <a:t>вашиот</a:t>
            </a:r>
            <a:r>
              <a:rPr lang="en-US" dirty="0">
                <a:solidFill>
                  <a:schemeClr val="bg1"/>
                </a:solidFill>
              </a:rPr>
              <a:t> </a:t>
            </a:r>
            <a:r>
              <a:rPr lang="en-US" dirty="0" err="1">
                <a:solidFill>
                  <a:schemeClr val="bg1"/>
                </a:solidFill>
              </a:rPr>
              <a:t>соговорник</a:t>
            </a:r>
            <a:r>
              <a:rPr lang="en-US" dirty="0">
                <a:solidFill>
                  <a:schemeClr val="bg1"/>
                </a:solidFill>
              </a:rPr>
              <a:t> </a:t>
            </a:r>
            <a:r>
              <a:rPr lang="en-US" dirty="0" err="1">
                <a:solidFill>
                  <a:schemeClr val="bg1"/>
                </a:solidFill>
              </a:rPr>
              <a:t>ќе</a:t>
            </a:r>
            <a:r>
              <a:rPr lang="en-US" dirty="0">
                <a:solidFill>
                  <a:schemeClr val="bg1"/>
                </a:solidFill>
              </a:rPr>
              <a:t> </a:t>
            </a:r>
            <a:r>
              <a:rPr lang="en-US" dirty="0" err="1">
                <a:solidFill>
                  <a:schemeClr val="bg1"/>
                </a:solidFill>
              </a:rPr>
              <a:t>почувствува</a:t>
            </a:r>
            <a:r>
              <a:rPr lang="en-US" dirty="0">
                <a:solidFill>
                  <a:schemeClr val="bg1"/>
                </a:solidFill>
              </a:rPr>
              <a:t> </a:t>
            </a:r>
            <a:r>
              <a:rPr lang="en-US" dirty="0" err="1">
                <a:solidFill>
                  <a:schemeClr val="bg1"/>
                </a:solidFill>
              </a:rPr>
              <a:t>непријатност</a:t>
            </a:r>
            <a:r>
              <a:rPr lang="en-US" dirty="0">
                <a:solidFill>
                  <a:schemeClr val="bg1"/>
                </a:solidFill>
              </a:rPr>
              <a:t> и </a:t>
            </a:r>
            <a:r>
              <a:rPr lang="en-US" dirty="0" err="1">
                <a:solidFill>
                  <a:schemeClr val="bg1"/>
                </a:solidFill>
              </a:rPr>
              <a:t>веројатно</a:t>
            </a:r>
            <a:r>
              <a:rPr lang="en-US" dirty="0">
                <a:solidFill>
                  <a:schemeClr val="bg1"/>
                </a:solidFill>
              </a:rPr>
              <a:t> </a:t>
            </a:r>
            <a:r>
              <a:rPr lang="en-US" dirty="0" err="1">
                <a:solidFill>
                  <a:schemeClr val="bg1"/>
                </a:solidFill>
              </a:rPr>
              <a:t>многу</a:t>
            </a:r>
            <a:r>
              <a:rPr lang="en-US" dirty="0">
                <a:solidFill>
                  <a:schemeClr val="bg1"/>
                </a:solidFill>
              </a:rPr>
              <a:t> </a:t>
            </a:r>
            <a:r>
              <a:rPr lang="en-US" dirty="0" err="1">
                <a:solidFill>
                  <a:schemeClr val="bg1"/>
                </a:solidFill>
              </a:rPr>
              <a:t>брзо</a:t>
            </a:r>
            <a:r>
              <a:rPr lang="en-US" dirty="0">
                <a:solidFill>
                  <a:schemeClr val="bg1"/>
                </a:solidFill>
              </a:rPr>
              <a:t> </a:t>
            </a:r>
            <a:r>
              <a:rPr lang="en-US" dirty="0" err="1">
                <a:solidFill>
                  <a:schemeClr val="bg1"/>
                </a:solidFill>
              </a:rPr>
              <a:t>ќе</a:t>
            </a:r>
            <a:r>
              <a:rPr lang="en-US" dirty="0">
                <a:solidFill>
                  <a:schemeClr val="bg1"/>
                </a:solidFill>
              </a:rPr>
              <a:t> </a:t>
            </a:r>
            <a:r>
              <a:rPr lang="en-US" dirty="0" err="1">
                <a:solidFill>
                  <a:schemeClr val="bg1"/>
                </a:solidFill>
              </a:rPr>
              <a:t>ја</a:t>
            </a:r>
            <a:r>
              <a:rPr lang="en-US" dirty="0">
                <a:solidFill>
                  <a:schemeClr val="bg1"/>
                </a:solidFill>
              </a:rPr>
              <a:t> </a:t>
            </a:r>
            <a:r>
              <a:rPr lang="en-US" dirty="0" err="1">
                <a:solidFill>
                  <a:schemeClr val="bg1"/>
                </a:solidFill>
              </a:rPr>
              <a:t>промени</a:t>
            </a:r>
            <a:r>
              <a:rPr lang="en-US" dirty="0">
                <a:solidFill>
                  <a:schemeClr val="bg1"/>
                </a:solidFill>
              </a:rPr>
              <a:t> </a:t>
            </a:r>
            <a:r>
              <a:rPr lang="en-US" dirty="0" err="1">
                <a:solidFill>
                  <a:schemeClr val="bg1"/>
                </a:solidFill>
              </a:rPr>
              <a:t>понудата</a:t>
            </a:r>
            <a:r>
              <a:rPr lang="en-US" dirty="0">
                <a:solidFill>
                  <a:schemeClr val="bg1"/>
                </a:solidFill>
              </a:rPr>
              <a:t> </a:t>
            </a:r>
            <a:r>
              <a:rPr lang="en-US" dirty="0" err="1">
                <a:solidFill>
                  <a:schemeClr val="bg1"/>
                </a:solidFill>
              </a:rPr>
              <a:t>без</a:t>
            </a:r>
            <a:r>
              <a:rPr lang="en-US" dirty="0">
                <a:solidFill>
                  <a:schemeClr val="bg1"/>
                </a:solidFill>
              </a:rPr>
              <a:t> </a:t>
            </a:r>
            <a:r>
              <a:rPr lang="en-US" dirty="0" err="1">
                <a:solidFill>
                  <a:schemeClr val="bg1"/>
                </a:solidFill>
              </a:rPr>
              <a:t>ниту</a:t>
            </a:r>
            <a:r>
              <a:rPr lang="en-US" dirty="0">
                <a:solidFill>
                  <a:schemeClr val="bg1"/>
                </a:solidFill>
              </a:rPr>
              <a:t> </a:t>
            </a:r>
            <a:r>
              <a:rPr lang="en-US" dirty="0" err="1">
                <a:solidFill>
                  <a:schemeClr val="bg1"/>
                </a:solidFill>
              </a:rPr>
              <a:t>еден</a:t>
            </a:r>
            <a:r>
              <a:rPr lang="en-US" dirty="0">
                <a:solidFill>
                  <a:schemeClr val="bg1"/>
                </a:solidFill>
              </a:rPr>
              <a:t> </a:t>
            </a:r>
            <a:r>
              <a:rPr lang="en-US" dirty="0" err="1">
                <a:solidFill>
                  <a:schemeClr val="bg1"/>
                </a:solidFill>
              </a:rPr>
              <a:t>ваш</a:t>
            </a:r>
            <a:r>
              <a:rPr lang="en-US" dirty="0">
                <a:solidFill>
                  <a:schemeClr val="bg1"/>
                </a:solidFill>
              </a:rPr>
              <a:t> </a:t>
            </a:r>
            <a:r>
              <a:rPr lang="en-US" dirty="0" err="1">
                <a:solidFill>
                  <a:schemeClr val="bg1"/>
                </a:solidFill>
              </a:rPr>
              <a:t>збор</a:t>
            </a:r>
            <a:r>
              <a:rPr lang="en-US" dirty="0" smtClean="0">
                <a:solidFill>
                  <a:schemeClr val="bg1"/>
                </a:solidFill>
              </a:rPr>
              <a:t>.</a:t>
            </a:r>
            <a:endParaRPr lang="mk-MK" dirty="0" smtClean="0">
              <a:solidFill>
                <a:schemeClr val="bg1"/>
              </a:solidFill>
            </a:endParaRPr>
          </a:p>
          <a:p>
            <a:endParaRPr lang="en-US" dirty="0">
              <a:solidFill>
                <a:schemeClr val="bg1"/>
              </a:solidFill>
            </a:endParaRPr>
          </a:p>
          <a:p>
            <a:pPr marL="285750" indent="-285750">
              <a:buFont typeface="Wingdings" panose="05000000000000000000" pitchFamily="2" charset="2"/>
              <a:buChar char="v"/>
            </a:pPr>
            <a:r>
              <a:rPr lang="mk-MK" dirty="0">
                <a:solidFill>
                  <a:schemeClr val="bg1"/>
                </a:solidFill>
              </a:rPr>
              <a:t>ПРАВИЛО </a:t>
            </a:r>
            <a:endParaRPr lang="mk-MK" dirty="0" smtClean="0">
              <a:solidFill>
                <a:schemeClr val="bg1"/>
              </a:solidFill>
            </a:endParaRPr>
          </a:p>
          <a:p>
            <a:r>
              <a:rPr lang="en-US" dirty="0" err="1" smtClean="0">
                <a:solidFill>
                  <a:schemeClr val="bg1"/>
                </a:solidFill>
              </a:rPr>
              <a:t>не</a:t>
            </a:r>
            <a:r>
              <a:rPr lang="en-US" dirty="0" smtClean="0">
                <a:solidFill>
                  <a:schemeClr val="bg1"/>
                </a:solidFill>
              </a:rPr>
              <a:t> </a:t>
            </a:r>
            <a:r>
              <a:rPr lang="en-US" dirty="0" err="1">
                <a:solidFill>
                  <a:schemeClr val="bg1"/>
                </a:solidFill>
              </a:rPr>
              <a:t>ја</a:t>
            </a:r>
            <a:r>
              <a:rPr lang="en-US" dirty="0">
                <a:solidFill>
                  <a:schemeClr val="bg1"/>
                </a:solidFill>
              </a:rPr>
              <a:t> </a:t>
            </a:r>
            <a:r>
              <a:rPr lang="en-US" dirty="0" err="1">
                <a:solidFill>
                  <a:schemeClr val="bg1"/>
                </a:solidFill>
              </a:rPr>
              <a:t>прифаќајте</a:t>
            </a:r>
            <a:r>
              <a:rPr lang="en-US" dirty="0">
                <a:solidFill>
                  <a:schemeClr val="bg1"/>
                </a:solidFill>
              </a:rPr>
              <a:t> </a:t>
            </a:r>
            <a:r>
              <a:rPr lang="en-US" dirty="0" err="1">
                <a:solidFill>
                  <a:schemeClr val="bg1"/>
                </a:solidFill>
              </a:rPr>
              <a:t>првата</a:t>
            </a:r>
            <a:r>
              <a:rPr lang="en-US" dirty="0">
                <a:solidFill>
                  <a:schemeClr val="bg1"/>
                </a:solidFill>
              </a:rPr>
              <a:t> </a:t>
            </a:r>
            <a:r>
              <a:rPr lang="en-US" dirty="0" err="1">
                <a:solidFill>
                  <a:schemeClr val="bg1"/>
                </a:solidFill>
              </a:rPr>
              <a:t>понуда</a:t>
            </a:r>
            <a:r>
              <a:rPr lang="en-US" dirty="0">
                <a:solidFill>
                  <a:schemeClr val="bg1"/>
                </a:solidFill>
              </a:rPr>
              <a:t> </a:t>
            </a:r>
            <a:r>
              <a:rPr lang="en-US" dirty="0" err="1">
                <a:solidFill>
                  <a:schemeClr val="bg1"/>
                </a:solidFill>
              </a:rPr>
              <a:t>веднаш</a:t>
            </a:r>
            <a:r>
              <a:rPr lang="en-US" dirty="0">
                <a:solidFill>
                  <a:schemeClr val="bg1"/>
                </a:solidFill>
              </a:rPr>
              <a:t>!</a:t>
            </a:r>
          </a:p>
          <a:p>
            <a:endParaRPr lang="en-US"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201162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54955" y="694591"/>
            <a:ext cx="9395814" cy="5398477"/>
          </a:xfrm>
        </p:spPr>
        <p:txBody>
          <a:bodyPr/>
          <a:lstStyle/>
          <a:p>
            <a:pPr marL="285750" indent="-285750" algn="just">
              <a:buFont typeface="Wingdings" panose="05000000000000000000" pitchFamily="2" charset="2"/>
              <a:buChar char="v"/>
            </a:pPr>
            <a:r>
              <a:rPr lang="en-US" b="1" dirty="0" err="1">
                <a:solidFill>
                  <a:schemeClr val="bg1"/>
                </a:solidFill>
              </a:rPr>
              <a:t>Секогаш</a:t>
            </a:r>
            <a:r>
              <a:rPr lang="en-US" b="1" dirty="0">
                <a:solidFill>
                  <a:schemeClr val="bg1"/>
                </a:solidFill>
              </a:rPr>
              <a:t> </a:t>
            </a:r>
            <a:r>
              <a:rPr lang="en-US" b="1" dirty="0" err="1">
                <a:solidFill>
                  <a:schemeClr val="bg1"/>
                </a:solidFill>
              </a:rPr>
              <a:t>разговарајте</a:t>
            </a:r>
            <a:endParaRPr lang="en-US" dirty="0">
              <a:solidFill>
                <a:schemeClr val="bg1"/>
              </a:solidFill>
            </a:endParaRPr>
          </a:p>
          <a:p>
            <a:pPr algn="just"/>
            <a:r>
              <a:rPr lang="mk-MK" dirty="0" smtClean="0">
                <a:solidFill>
                  <a:schemeClr val="bg1"/>
                </a:solidFill>
              </a:rPr>
              <a:t>	</a:t>
            </a:r>
            <a:r>
              <a:rPr lang="en-US" dirty="0" err="1" smtClean="0">
                <a:solidFill>
                  <a:schemeClr val="bg1"/>
                </a:solidFill>
              </a:rPr>
              <a:t>Секогаш</a:t>
            </a:r>
            <a:r>
              <a:rPr lang="en-US" dirty="0" smtClean="0">
                <a:solidFill>
                  <a:schemeClr val="bg1"/>
                </a:solidFill>
              </a:rPr>
              <a:t> </a:t>
            </a:r>
            <a:r>
              <a:rPr lang="en-US" dirty="0" err="1">
                <a:solidFill>
                  <a:schemeClr val="bg1"/>
                </a:solidFill>
              </a:rPr>
              <a:t>обидувајте</a:t>
            </a:r>
            <a:r>
              <a:rPr lang="en-US" dirty="0">
                <a:solidFill>
                  <a:schemeClr val="bg1"/>
                </a:solidFill>
              </a:rPr>
              <a:t> </a:t>
            </a:r>
            <a:r>
              <a:rPr lang="en-US" dirty="0" err="1">
                <a:solidFill>
                  <a:schemeClr val="bg1"/>
                </a:solidFill>
              </a:rPr>
              <a:t>се</a:t>
            </a:r>
            <a:r>
              <a:rPr lang="en-US" dirty="0">
                <a:solidFill>
                  <a:schemeClr val="bg1"/>
                </a:solidFill>
              </a:rPr>
              <a:t> </a:t>
            </a:r>
            <a:r>
              <a:rPr lang="en-US" dirty="0" err="1">
                <a:solidFill>
                  <a:schemeClr val="bg1"/>
                </a:solidFill>
              </a:rPr>
              <a:t>да</a:t>
            </a:r>
            <a:r>
              <a:rPr lang="en-US" dirty="0">
                <a:solidFill>
                  <a:schemeClr val="bg1"/>
                </a:solidFill>
              </a:rPr>
              <a:t> </a:t>
            </a:r>
            <a:r>
              <a:rPr lang="en-US" dirty="0" err="1">
                <a:solidFill>
                  <a:schemeClr val="bg1"/>
                </a:solidFill>
              </a:rPr>
              <a:t>го</a:t>
            </a:r>
            <a:r>
              <a:rPr lang="en-US" dirty="0">
                <a:solidFill>
                  <a:schemeClr val="bg1"/>
                </a:solidFill>
              </a:rPr>
              <a:t> </a:t>
            </a:r>
            <a:r>
              <a:rPr lang="en-US" dirty="0" err="1">
                <a:solidFill>
                  <a:schemeClr val="bg1"/>
                </a:solidFill>
              </a:rPr>
              <a:t>извлечете</a:t>
            </a:r>
            <a:r>
              <a:rPr lang="en-US" dirty="0">
                <a:solidFill>
                  <a:schemeClr val="bg1"/>
                </a:solidFill>
              </a:rPr>
              <a:t> </a:t>
            </a:r>
            <a:r>
              <a:rPr lang="en-US" dirty="0" err="1">
                <a:solidFill>
                  <a:schemeClr val="bg1"/>
                </a:solidFill>
              </a:rPr>
              <a:t>најдоброто</a:t>
            </a:r>
            <a:r>
              <a:rPr lang="en-US" dirty="0">
                <a:solidFill>
                  <a:schemeClr val="bg1"/>
                </a:solidFill>
              </a:rPr>
              <a:t>. </a:t>
            </a:r>
            <a:r>
              <a:rPr lang="en-US" dirty="0" err="1">
                <a:solidFill>
                  <a:schemeClr val="bg1"/>
                </a:solidFill>
              </a:rPr>
              <a:t>Преговарајте</a:t>
            </a:r>
            <a:r>
              <a:rPr lang="en-US" dirty="0">
                <a:solidFill>
                  <a:schemeClr val="bg1"/>
                </a:solidFill>
              </a:rPr>
              <a:t> </a:t>
            </a:r>
            <a:r>
              <a:rPr lang="en-US" dirty="0" err="1">
                <a:solidFill>
                  <a:schemeClr val="bg1"/>
                </a:solidFill>
              </a:rPr>
              <a:t>за</a:t>
            </a:r>
            <a:r>
              <a:rPr lang="en-US" dirty="0">
                <a:solidFill>
                  <a:schemeClr val="bg1"/>
                </a:solidFill>
              </a:rPr>
              <a:t> </a:t>
            </a:r>
            <a:r>
              <a:rPr lang="en-US" dirty="0" err="1">
                <a:solidFill>
                  <a:schemeClr val="bg1"/>
                </a:solidFill>
              </a:rPr>
              <a:t>цифрите</a:t>
            </a:r>
            <a:r>
              <a:rPr lang="en-US" dirty="0">
                <a:solidFill>
                  <a:schemeClr val="bg1"/>
                </a:solidFill>
              </a:rPr>
              <a:t> </a:t>
            </a:r>
            <a:r>
              <a:rPr lang="en-US" dirty="0" err="1">
                <a:solidFill>
                  <a:schemeClr val="bg1"/>
                </a:solidFill>
              </a:rPr>
              <a:t>или</a:t>
            </a:r>
            <a:r>
              <a:rPr lang="en-US" dirty="0">
                <a:solidFill>
                  <a:schemeClr val="bg1"/>
                </a:solidFill>
              </a:rPr>
              <a:t> </a:t>
            </a:r>
            <a:r>
              <a:rPr lang="en-US" dirty="0" err="1">
                <a:solidFill>
                  <a:schemeClr val="bg1"/>
                </a:solidFill>
              </a:rPr>
              <a:t>околу</a:t>
            </a:r>
            <a:r>
              <a:rPr lang="en-US" dirty="0">
                <a:solidFill>
                  <a:schemeClr val="bg1"/>
                </a:solidFill>
              </a:rPr>
              <a:t> </a:t>
            </a:r>
            <a:r>
              <a:rPr lang="en-US" dirty="0" err="1">
                <a:solidFill>
                  <a:schemeClr val="bg1"/>
                </a:solidFill>
              </a:rPr>
              <a:t>условите</a:t>
            </a:r>
            <a:r>
              <a:rPr lang="en-US" dirty="0">
                <a:solidFill>
                  <a:schemeClr val="bg1"/>
                </a:solidFill>
              </a:rPr>
              <a:t> </a:t>
            </a:r>
            <a:r>
              <a:rPr lang="en-US" dirty="0" err="1">
                <a:solidFill>
                  <a:schemeClr val="bg1"/>
                </a:solidFill>
              </a:rPr>
              <a:t>дури</a:t>
            </a:r>
            <a:r>
              <a:rPr lang="en-US" dirty="0">
                <a:solidFill>
                  <a:schemeClr val="bg1"/>
                </a:solidFill>
              </a:rPr>
              <a:t> и </a:t>
            </a:r>
            <a:r>
              <a:rPr lang="en-US" dirty="0" err="1">
                <a:solidFill>
                  <a:schemeClr val="bg1"/>
                </a:solidFill>
              </a:rPr>
              <a:t>кога</a:t>
            </a:r>
            <a:r>
              <a:rPr lang="en-US" dirty="0">
                <a:solidFill>
                  <a:schemeClr val="bg1"/>
                </a:solidFill>
              </a:rPr>
              <a:t> </a:t>
            </a:r>
            <a:r>
              <a:rPr lang="en-US" dirty="0" err="1">
                <a:solidFill>
                  <a:schemeClr val="bg1"/>
                </a:solidFill>
              </a:rPr>
              <a:t>мислите</a:t>
            </a:r>
            <a:r>
              <a:rPr lang="en-US" dirty="0">
                <a:solidFill>
                  <a:schemeClr val="bg1"/>
                </a:solidFill>
              </a:rPr>
              <a:t> </a:t>
            </a:r>
            <a:r>
              <a:rPr lang="en-US" dirty="0" err="1">
                <a:solidFill>
                  <a:schemeClr val="bg1"/>
                </a:solidFill>
              </a:rPr>
              <a:t>дека</a:t>
            </a:r>
            <a:r>
              <a:rPr lang="en-US" dirty="0">
                <a:solidFill>
                  <a:schemeClr val="bg1"/>
                </a:solidFill>
              </a:rPr>
              <a:t> </a:t>
            </a:r>
            <a:r>
              <a:rPr lang="en-US" dirty="0" err="1">
                <a:solidFill>
                  <a:schemeClr val="bg1"/>
                </a:solidFill>
              </a:rPr>
              <a:t>добро</a:t>
            </a:r>
            <a:r>
              <a:rPr lang="en-US" dirty="0">
                <a:solidFill>
                  <a:schemeClr val="bg1"/>
                </a:solidFill>
              </a:rPr>
              <a:t> </a:t>
            </a:r>
            <a:r>
              <a:rPr lang="en-US" dirty="0" err="1">
                <a:solidFill>
                  <a:schemeClr val="bg1"/>
                </a:solidFill>
              </a:rPr>
              <a:t>сте</a:t>
            </a:r>
            <a:r>
              <a:rPr lang="en-US" dirty="0">
                <a:solidFill>
                  <a:schemeClr val="bg1"/>
                </a:solidFill>
              </a:rPr>
              <a:t> </a:t>
            </a:r>
            <a:r>
              <a:rPr lang="en-US" dirty="0" err="1">
                <a:solidFill>
                  <a:schemeClr val="bg1"/>
                </a:solidFill>
              </a:rPr>
              <a:t>поминале</a:t>
            </a:r>
            <a:r>
              <a:rPr lang="en-US" dirty="0">
                <a:solidFill>
                  <a:schemeClr val="bg1"/>
                </a:solidFill>
              </a:rPr>
              <a:t>. </a:t>
            </a:r>
            <a:r>
              <a:rPr lang="en-US" dirty="0" err="1">
                <a:solidFill>
                  <a:schemeClr val="bg1"/>
                </a:solidFill>
              </a:rPr>
              <a:t>Секогаш</a:t>
            </a:r>
            <a:r>
              <a:rPr lang="en-US" dirty="0">
                <a:solidFill>
                  <a:schemeClr val="bg1"/>
                </a:solidFill>
              </a:rPr>
              <a:t> </a:t>
            </a:r>
            <a:r>
              <a:rPr lang="en-US" dirty="0" err="1">
                <a:solidFill>
                  <a:schemeClr val="bg1"/>
                </a:solidFill>
              </a:rPr>
              <a:t>може</a:t>
            </a:r>
            <a:r>
              <a:rPr lang="en-US" dirty="0">
                <a:solidFill>
                  <a:schemeClr val="bg1"/>
                </a:solidFill>
              </a:rPr>
              <a:t> </a:t>
            </a:r>
            <a:r>
              <a:rPr lang="en-US" dirty="0" err="1">
                <a:solidFill>
                  <a:schemeClr val="bg1"/>
                </a:solidFill>
              </a:rPr>
              <a:t>подобро</a:t>
            </a:r>
            <a:r>
              <a:rPr lang="en-US" dirty="0" smtClean="0">
                <a:solidFill>
                  <a:schemeClr val="bg1"/>
                </a:solidFill>
              </a:rPr>
              <a:t>.</a:t>
            </a:r>
            <a:endParaRPr lang="mk-MK" dirty="0" smtClean="0">
              <a:solidFill>
                <a:schemeClr val="bg1"/>
              </a:solidFill>
            </a:endParaRPr>
          </a:p>
          <a:p>
            <a:pPr algn="just"/>
            <a:r>
              <a:rPr lang="mk-MK" dirty="0" smtClean="0">
                <a:solidFill>
                  <a:schemeClr val="bg1"/>
                </a:solidFill>
              </a:rPr>
              <a:t>	</a:t>
            </a:r>
            <a:r>
              <a:rPr lang="en-US" dirty="0" err="1" smtClean="0">
                <a:solidFill>
                  <a:schemeClr val="bg1"/>
                </a:solidFill>
              </a:rPr>
              <a:t>Никогаш</a:t>
            </a:r>
            <a:r>
              <a:rPr lang="en-US" dirty="0" smtClean="0">
                <a:solidFill>
                  <a:schemeClr val="bg1"/>
                </a:solidFill>
              </a:rPr>
              <a:t> </a:t>
            </a:r>
            <a:r>
              <a:rPr lang="en-US" dirty="0" err="1">
                <a:solidFill>
                  <a:schemeClr val="bg1"/>
                </a:solidFill>
              </a:rPr>
              <a:t>не</a:t>
            </a:r>
            <a:r>
              <a:rPr lang="en-US" dirty="0">
                <a:solidFill>
                  <a:schemeClr val="bg1"/>
                </a:solidFill>
              </a:rPr>
              <a:t> </a:t>
            </a:r>
            <a:r>
              <a:rPr lang="en-US" dirty="0" err="1">
                <a:solidFill>
                  <a:schemeClr val="bg1"/>
                </a:solidFill>
              </a:rPr>
              <a:t>преговарајте</a:t>
            </a:r>
            <a:r>
              <a:rPr lang="en-US" dirty="0">
                <a:solidFill>
                  <a:schemeClr val="bg1"/>
                </a:solidFill>
              </a:rPr>
              <a:t> </a:t>
            </a:r>
            <a:r>
              <a:rPr lang="en-US" dirty="0" err="1">
                <a:solidFill>
                  <a:schemeClr val="bg1"/>
                </a:solidFill>
              </a:rPr>
              <a:t>сами</a:t>
            </a:r>
            <a:r>
              <a:rPr lang="mk-MK" dirty="0">
                <a:solidFill>
                  <a:schemeClr val="bg1"/>
                </a:solidFill>
              </a:rPr>
              <a:t>, бидете мин. </a:t>
            </a:r>
            <a:r>
              <a:rPr lang="mk-MK" dirty="0" smtClean="0">
                <a:solidFill>
                  <a:schemeClr val="bg1"/>
                </a:solidFill>
              </a:rPr>
              <a:t>Двајца (2) </a:t>
            </a:r>
            <a:r>
              <a:rPr lang="mk-MK" dirty="0">
                <a:solidFill>
                  <a:schemeClr val="bg1"/>
                </a:solidFill>
              </a:rPr>
              <a:t>членови од Претседателството на Синдикалната </a:t>
            </a:r>
            <a:r>
              <a:rPr lang="mk-MK" dirty="0" smtClean="0">
                <a:solidFill>
                  <a:schemeClr val="bg1"/>
                </a:solidFill>
              </a:rPr>
              <a:t>организација.</a:t>
            </a:r>
            <a:endParaRPr lang="en-US" dirty="0">
              <a:solidFill>
                <a:schemeClr val="bg1"/>
              </a:solidFill>
            </a:endParaRPr>
          </a:p>
          <a:p>
            <a:pPr algn="just"/>
            <a:endParaRPr lang="en-US" dirty="0">
              <a:solidFill>
                <a:schemeClr val="bg1"/>
              </a:solidFill>
            </a:endParaRPr>
          </a:p>
          <a:p>
            <a:pPr algn="just"/>
            <a:endParaRPr lang="mk-MK" dirty="0" smtClean="0">
              <a:solidFill>
                <a:schemeClr val="bg1"/>
              </a:solidFill>
            </a:endParaRPr>
          </a:p>
          <a:p>
            <a:pPr marL="285750" indent="-285750" algn="just">
              <a:buFont typeface="Wingdings" panose="05000000000000000000" pitchFamily="2" charset="2"/>
              <a:buChar char="v"/>
            </a:pPr>
            <a:r>
              <a:rPr lang="en-US" b="1" dirty="0" err="1">
                <a:solidFill>
                  <a:schemeClr val="bg1"/>
                </a:solidFill>
              </a:rPr>
              <a:t>Очекувајте</a:t>
            </a:r>
            <a:r>
              <a:rPr lang="en-US" b="1" dirty="0">
                <a:solidFill>
                  <a:schemeClr val="bg1"/>
                </a:solidFill>
              </a:rPr>
              <a:t> </a:t>
            </a:r>
            <a:r>
              <a:rPr lang="en-US" b="1" dirty="0" err="1">
                <a:solidFill>
                  <a:schemeClr val="bg1"/>
                </a:solidFill>
              </a:rPr>
              <a:t>го</a:t>
            </a:r>
            <a:r>
              <a:rPr lang="en-US" b="1" dirty="0">
                <a:solidFill>
                  <a:schemeClr val="bg1"/>
                </a:solidFill>
              </a:rPr>
              <a:t> </a:t>
            </a:r>
            <a:r>
              <a:rPr lang="en-US" b="1" dirty="0" err="1">
                <a:solidFill>
                  <a:schemeClr val="bg1"/>
                </a:solidFill>
              </a:rPr>
              <a:t>најдоброто</a:t>
            </a:r>
            <a:endParaRPr lang="en-US" dirty="0">
              <a:solidFill>
                <a:schemeClr val="bg1"/>
              </a:solidFill>
            </a:endParaRPr>
          </a:p>
          <a:p>
            <a:pPr algn="just"/>
            <a:r>
              <a:rPr lang="mk-MK" dirty="0" smtClean="0">
                <a:solidFill>
                  <a:schemeClr val="bg1"/>
                </a:solidFill>
              </a:rPr>
              <a:t>	</a:t>
            </a:r>
            <a:r>
              <a:rPr lang="en-US" dirty="0" err="1" smtClean="0">
                <a:solidFill>
                  <a:schemeClr val="bg1"/>
                </a:solidFill>
              </a:rPr>
              <a:t>Искусните</a:t>
            </a:r>
            <a:r>
              <a:rPr lang="en-US" dirty="0" smtClean="0">
                <a:solidFill>
                  <a:schemeClr val="bg1"/>
                </a:solidFill>
              </a:rPr>
              <a:t> </a:t>
            </a:r>
            <a:r>
              <a:rPr lang="en-US" dirty="0" err="1">
                <a:solidFill>
                  <a:schemeClr val="bg1"/>
                </a:solidFill>
              </a:rPr>
              <a:t>преговарачи</a:t>
            </a:r>
            <a:r>
              <a:rPr lang="en-US" dirty="0">
                <a:solidFill>
                  <a:schemeClr val="bg1"/>
                </a:solidFill>
              </a:rPr>
              <a:t> </a:t>
            </a:r>
            <a:r>
              <a:rPr lang="en-US" dirty="0" err="1">
                <a:solidFill>
                  <a:schemeClr val="bg1"/>
                </a:solidFill>
              </a:rPr>
              <a:t>велат</a:t>
            </a:r>
            <a:r>
              <a:rPr lang="en-US" dirty="0">
                <a:solidFill>
                  <a:schemeClr val="bg1"/>
                </a:solidFill>
              </a:rPr>
              <a:t> </a:t>
            </a:r>
            <a:r>
              <a:rPr lang="en-US" dirty="0" err="1">
                <a:solidFill>
                  <a:schemeClr val="bg1"/>
                </a:solidFill>
              </a:rPr>
              <a:t>дека</a:t>
            </a:r>
            <a:r>
              <a:rPr lang="en-US" dirty="0">
                <a:solidFill>
                  <a:schemeClr val="bg1"/>
                </a:solidFill>
              </a:rPr>
              <a:t> </a:t>
            </a:r>
            <a:r>
              <a:rPr lang="en-US" dirty="0" err="1">
                <a:solidFill>
                  <a:schemeClr val="bg1"/>
                </a:solidFill>
              </a:rPr>
              <a:t>во</a:t>
            </a:r>
            <a:r>
              <a:rPr lang="en-US" dirty="0">
                <a:solidFill>
                  <a:schemeClr val="bg1"/>
                </a:solidFill>
              </a:rPr>
              <a:t> </a:t>
            </a:r>
            <a:r>
              <a:rPr lang="en-US" dirty="0" err="1">
                <a:solidFill>
                  <a:schemeClr val="bg1"/>
                </a:solidFill>
              </a:rPr>
              <a:t>разговорите</a:t>
            </a:r>
            <a:r>
              <a:rPr lang="en-US" dirty="0">
                <a:solidFill>
                  <a:schemeClr val="bg1"/>
                </a:solidFill>
              </a:rPr>
              <a:t> </a:t>
            </a:r>
            <a:r>
              <a:rPr lang="en-US" dirty="0" err="1">
                <a:solidFill>
                  <a:schemeClr val="bg1"/>
                </a:solidFill>
              </a:rPr>
              <a:t>треба</a:t>
            </a:r>
            <a:r>
              <a:rPr lang="en-US" dirty="0">
                <a:solidFill>
                  <a:schemeClr val="bg1"/>
                </a:solidFill>
              </a:rPr>
              <a:t> </a:t>
            </a:r>
            <a:r>
              <a:rPr lang="en-US" dirty="0" err="1">
                <a:solidFill>
                  <a:schemeClr val="bg1"/>
                </a:solidFill>
              </a:rPr>
              <a:t>да</a:t>
            </a:r>
            <a:r>
              <a:rPr lang="en-US" dirty="0">
                <a:solidFill>
                  <a:schemeClr val="bg1"/>
                </a:solidFill>
              </a:rPr>
              <a:t> </a:t>
            </a:r>
            <a:r>
              <a:rPr lang="en-US" dirty="0" err="1">
                <a:solidFill>
                  <a:schemeClr val="bg1"/>
                </a:solidFill>
              </a:rPr>
              <a:t>навлезете</a:t>
            </a:r>
            <a:r>
              <a:rPr lang="en-US" dirty="0">
                <a:solidFill>
                  <a:schemeClr val="bg1"/>
                </a:solidFill>
              </a:rPr>
              <a:t> </a:t>
            </a:r>
            <a:r>
              <a:rPr lang="en-US" dirty="0" err="1">
                <a:solidFill>
                  <a:schemeClr val="bg1"/>
                </a:solidFill>
              </a:rPr>
              <a:t>со</a:t>
            </a:r>
            <a:r>
              <a:rPr lang="en-US" dirty="0">
                <a:solidFill>
                  <a:schemeClr val="bg1"/>
                </a:solidFill>
              </a:rPr>
              <a:t> </a:t>
            </a:r>
            <a:r>
              <a:rPr lang="en-US" dirty="0" err="1">
                <a:solidFill>
                  <a:schemeClr val="bg1"/>
                </a:solidFill>
              </a:rPr>
              <a:t>идејата</a:t>
            </a:r>
            <a:r>
              <a:rPr lang="en-US" dirty="0">
                <a:solidFill>
                  <a:schemeClr val="bg1"/>
                </a:solidFill>
              </a:rPr>
              <a:t> </a:t>
            </a:r>
            <a:r>
              <a:rPr lang="en-US" dirty="0" err="1">
                <a:solidFill>
                  <a:schemeClr val="bg1"/>
                </a:solidFill>
              </a:rPr>
              <a:t>дека</a:t>
            </a:r>
            <a:r>
              <a:rPr lang="en-US" dirty="0">
                <a:solidFill>
                  <a:schemeClr val="bg1"/>
                </a:solidFill>
              </a:rPr>
              <a:t> </a:t>
            </a:r>
            <a:r>
              <a:rPr lang="en-US" dirty="0" err="1">
                <a:solidFill>
                  <a:schemeClr val="bg1"/>
                </a:solidFill>
              </a:rPr>
              <a:t>успешно</a:t>
            </a:r>
            <a:r>
              <a:rPr lang="en-US" dirty="0">
                <a:solidFill>
                  <a:schemeClr val="bg1"/>
                </a:solidFill>
              </a:rPr>
              <a:t> </a:t>
            </a:r>
            <a:r>
              <a:rPr lang="en-US" dirty="0" err="1">
                <a:solidFill>
                  <a:schemeClr val="bg1"/>
                </a:solidFill>
              </a:rPr>
              <a:t>ќе</a:t>
            </a:r>
            <a:r>
              <a:rPr lang="en-US" dirty="0">
                <a:solidFill>
                  <a:schemeClr val="bg1"/>
                </a:solidFill>
              </a:rPr>
              <a:t> </a:t>
            </a:r>
            <a:r>
              <a:rPr lang="en-US" dirty="0" err="1">
                <a:solidFill>
                  <a:schemeClr val="bg1"/>
                </a:solidFill>
              </a:rPr>
              <a:t>го</a:t>
            </a:r>
            <a:r>
              <a:rPr lang="en-US" dirty="0">
                <a:solidFill>
                  <a:schemeClr val="bg1"/>
                </a:solidFill>
              </a:rPr>
              <a:t> </a:t>
            </a:r>
            <a:r>
              <a:rPr lang="en-US" dirty="0" err="1">
                <a:solidFill>
                  <a:schemeClr val="bg1"/>
                </a:solidFill>
              </a:rPr>
              <a:t>завршите</a:t>
            </a:r>
            <a:r>
              <a:rPr lang="en-US" dirty="0">
                <a:solidFill>
                  <a:schemeClr val="bg1"/>
                </a:solidFill>
              </a:rPr>
              <a:t> </a:t>
            </a:r>
            <a:r>
              <a:rPr lang="en-US" dirty="0" err="1">
                <a:solidFill>
                  <a:schemeClr val="bg1"/>
                </a:solidFill>
              </a:rPr>
              <a:t>преговарањето</a:t>
            </a:r>
            <a:r>
              <a:rPr lang="en-US" dirty="0">
                <a:solidFill>
                  <a:schemeClr val="bg1"/>
                </a:solidFill>
              </a:rPr>
              <a:t> и </a:t>
            </a:r>
            <a:r>
              <a:rPr lang="en-US" dirty="0" err="1">
                <a:solidFill>
                  <a:schemeClr val="bg1"/>
                </a:solidFill>
              </a:rPr>
              <a:t>во</a:t>
            </a:r>
            <a:r>
              <a:rPr lang="en-US" dirty="0">
                <a:solidFill>
                  <a:schemeClr val="bg1"/>
                </a:solidFill>
              </a:rPr>
              <a:t> </a:t>
            </a:r>
            <a:r>
              <a:rPr lang="en-US" dirty="0" err="1">
                <a:solidFill>
                  <a:schemeClr val="bg1"/>
                </a:solidFill>
              </a:rPr>
              <a:t>ваша</a:t>
            </a:r>
            <a:r>
              <a:rPr lang="en-US" dirty="0">
                <a:solidFill>
                  <a:schemeClr val="bg1"/>
                </a:solidFill>
              </a:rPr>
              <a:t> </a:t>
            </a:r>
            <a:r>
              <a:rPr lang="en-US" dirty="0" err="1">
                <a:solidFill>
                  <a:schemeClr val="bg1"/>
                </a:solidFill>
              </a:rPr>
              <a:t>корист</a:t>
            </a:r>
            <a:r>
              <a:rPr lang="en-US" dirty="0">
                <a:solidFill>
                  <a:schemeClr val="bg1"/>
                </a:solidFill>
              </a:rPr>
              <a:t>. </a:t>
            </a:r>
            <a:r>
              <a:rPr lang="en-US" dirty="0" err="1">
                <a:solidFill>
                  <a:schemeClr val="bg1"/>
                </a:solidFill>
              </a:rPr>
              <a:t>Затоа</a:t>
            </a:r>
            <a:r>
              <a:rPr lang="en-US" dirty="0">
                <a:solidFill>
                  <a:schemeClr val="bg1"/>
                </a:solidFill>
              </a:rPr>
              <a:t>, </a:t>
            </a:r>
            <a:r>
              <a:rPr lang="en-US" dirty="0" err="1">
                <a:solidFill>
                  <a:schemeClr val="bg1"/>
                </a:solidFill>
              </a:rPr>
              <a:t>очекувајте</a:t>
            </a:r>
            <a:r>
              <a:rPr lang="en-US" dirty="0">
                <a:solidFill>
                  <a:schemeClr val="bg1"/>
                </a:solidFill>
              </a:rPr>
              <a:t> </a:t>
            </a:r>
            <a:r>
              <a:rPr lang="en-US" dirty="0" err="1">
                <a:solidFill>
                  <a:schemeClr val="bg1"/>
                </a:solidFill>
              </a:rPr>
              <a:t>го</a:t>
            </a:r>
            <a:r>
              <a:rPr lang="en-US" dirty="0">
                <a:solidFill>
                  <a:schemeClr val="bg1"/>
                </a:solidFill>
              </a:rPr>
              <a:t> </a:t>
            </a:r>
            <a:r>
              <a:rPr lang="en-US" dirty="0" err="1">
                <a:solidFill>
                  <a:schemeClr val="bg1"/>
                </a:solidFill>
              </a:rPr>
              <a:t>најдоброто</a:t>
            </a:r>
            <a:r>
              <a:rPr lang="en-US" dirty="0">
                <a:solidFill>
                  <a:schemeClr val="bg1"/>
                </a:solidFill>
              </a:rPr>
              <a:t> и </a:t>
            </a:r>
            <a:r>
              <a:rPr lang="en-US" dirty="0" err="1">
                <a:solidFill>
                  <a:schemeClr val="bg1"/>
                </a:solidFill>
              </a:rPr>
              <a:t>барајте</a:t>
            </a:r>
            <a:r>
              <a:rPr lang="en-US" dirty="0">
                <a:solidFill>
                  <a:schemeClr val="bg1"/>
                </a:solidFill>
              </a:rPr>
              <a:t> </a:t>
            </a:r>
            <a:r>
              <a:rPr lang="en-US" dirty="0" err="1">
                <a:solidFill>
                  <a:schemeClr val="bg1"/>
                </a:solidFill>
              </a:rPr>
              <a:t>услови</a:t>
            </a:r>
            <a:r>
              <a:rPr lang="en-US" dirty="0">
                <a:solidFill>
                  <a:schemeClr val="bg1"/>
                </a:solidFill>
              </a:rPr>
              <a:t> </a:t>
            </a:r>
            <a:r>
              <a:rPr lang="en-US" dirty="0" err="1">
                <a:solidFill>
                  <a:schemeClr val="bg1"/>
                </a:solidFill>
              </a:rPr>
              <a:t>кои</a:t>
            </a:r>
            <a:r>
              <a:rPr lang="en-US" dirty="0">
                <a:solidFill>
                  <a:schemeClr val="bg1"/>
                </a:solidFill>
              </a:rPr>
              <a:t> </a:t>
            </a:r>
            <a:r>
              <a:rPr lang="en-US" dirty="0" err="1">
                <a:solidFill>
                  <a:schemeClr val="bg1"/>
                </a:solidFill>
              </a:rPr>
              <a:t>вас</a:t>
            </a:r>
            <a:r>
              <a:rPr lang="en-US" dirty="0">
                <a:solidFill>
                  <a:schemeClr val="bg1"/>
                </a:solidFill>
              </a:rPr>
              <a:t> </a:t>
            </a:r>
            <a:r>
              <a:rPr lang="en-US" dirty="0" err="1">
                <a:solidFill>
                  <a:schemeClr val="bg1"/>
                </a:solidFill>
              </a:rPr>
              <a:t>ќе</a:t>
            </a:r>
            <a:r>
              <a:rPr lang="en-US" dirty="0">
                <a:solidFill>
                  <a:schemeClr val="bg1"/>
                </a:solidFill>
              </a:rPr>
              <a:t> </a:t>
            </a:r>
            <a:r>
              <a:rPr lang="en-US" dirty="0" err="1">
                <a:solidFill>
                  <a:schemeClr val="bg1"/>
                </a:solidFill>
              </a:rPr>
              <a:t>ви</a:t>
            </a:r>
            <a:r>
              <a:rPr lang="en-US" dirty="0">
                <a:solidFill>
                  <a:schemeClr val="bg1"/>
                </a:solidFill>
              </a:rPr>
              <a:t> </a:t>
            </a:r>
            <a:r>
              <a:rPr lang="en-US" dirty="0" err="1">
                <a:solidFill>
                  <a:schemeClr val="bg1"/>
                </a:solidFill>
              </a:rPr>
              <a:t>одговараат</a:t>
            </a:r>
            <a:r>
              <a:rPr lang="en-US" dirty="0">
                <a:solidFill>
                  <a:schemeClr val="bg1"/>
                </a:solidFill>
              </a:rPr>
              <a:t>.</a:t>
            </a:r>
          </a:p>
          <a:p>
            <a:pPr algn="just"/>
            <a:endParaRPr lang="en-US" dirty="0">
              <a:solidFill>
                <a:schemeClr val="bg1"/>
              </a:solidFill>
            </a:endParaRPr>
          </a:p>
        </p:txBody>
      </p:sp>
    </p:spTree>
    <p:extLst>
      <p:ext uri="{BB962C8B-B14F-4D97-AF65-F5344CB8AC3E}">
        <p14:creationId xmlns:p14="http://schemas.microsoft.com/office/powerpoint/2010/main" val="446222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07708" y="940776"/>
            <a:ext cx="9659583" cy="5152293"/>
          </a:xfrm>
        </p:spPr>
        <p:txBody>
          <a:bodyPr>
            <a:normAutofit/>
          </a:bodyPr>
          <a:lstStyle/>
          <a:p>
            <a:pPr marL="285750" indent="-285750" algn="just">
              <a:buFont typeface="Wingdings" panose="05000000000000000000" pitchFamily="2" charset="2"/>
              <a:buChar char="v"/>
            </a:pPr>
            <a:r>
              <a:rPr lang="en-US" b="1" u="sng" dirty="0" err="1">
                <a:solidFill>
                  <a:schemeClr val="bg1"/>
                </a:solidFill>
              </a:rPr>
              <a:t>Изградете</a:t>
            </a:r>
            <a:r>
              <a:rPr lang="en-US" b="1" u="sng" dirty="0">
                <a:solidFill>
                  <a:schemeClr val="bg1"/>
                </a:solidFill>
              </a:rPr>
              <a:t> </a:t>
            </a:r>
            <a:r>
              <a:rPr lang="en-US" b="1" u="sng" dirty="0" err="1">
                <a:solidFill>
                  <a:schemeClr val="bg1"/>
                </a:solidFill>
              </a:rPr>
              <a:t>добри</a:t>
            </a:r>
            <a:r>
              <a:rPr lang="en-US" b="1" u="sng" dirty="0">
                <a:solidFill>
                  <a:schemeClr val="bg1"/>
                </a:solidFill>
              </a:rPr>
              <a:t> </a:t>
            </a:r>
            <a:r>
              <a:rPr lang="en-US" b="1" u="sng" dirty="0" err="1" smtClean="0">
                <a:solidFill>
                  <a:schemeClr val="bg1"/>
                </a:solidFill>
              </a:rPr>
              <a:t>односи</a:t>
            </a:r>
            <a:endParaRPr lang="mk-MK" b="1" u="sng" dirty="0" smtClean="0">
              <a:solidFill>
                <a:schemeClr val="bg1"/>
              </a:solidFill>
            </a:endParaRPr>
          </a:p>
          <a:p>
            <a:pPr algn="just"/>
            <a:endParaRPr lang="mk-MK" b="1" u="sng" dirty="0" smtClean="0">
              <a:solidFill>
                <a:schemeClr val="bg1"/>
              </a:solidFill>
            </a:endParaRPr>
          </a:p>
          <a:p>
            <a:pPr algn="just"/>
            <a:r>
              <a:rPr lang="mk-MK" dirty="0" smtClean="0">
                <a:solidFill>
                  <a:schemeClr val="bg1"/>
                </a:solidFill>
              </a:rPr>
              <a:t>	</a:t>
            </a:r>
            <a:r>
              <a:rPr lang="en-US" dirty="0" err="1" smtClean="0">
                <a:solidFill>
                  <a:schemeClr val="bg1"/>
                </a:solidFill>
              </a:rPr>
              <a:t>Преговарањето</a:t>
            </a:r>
            <a:r>
              <a:rPr lang="en-US" dirty="0" smtClean="0">
                <a:solidFill>
                  <a:schemeClr val="bg1"/>
                </a:solidFill>
              </a:rPr>
              <a:t> </a:t>
            </a:r>
            <a:r>
              <a:rPr lang="en-US" dirty="0" err="1">
                <a:solidFill>
                  <a:schemeClr val="bg1"/>
                </a:solidFill>
              </a:rPr>
              <a:t>не</a:t>
            </a:r>
            <a:r>
              <a:rPr lang="en-US" dirty="0">
                <a:solidFill>
                  <a:schemeClr val="bg1"/>
                </a:solidFill>
              </a:rPr>
              <a:t> </a:t>
            </a:r>
            <a:r>
              <a:rPr lang="en-US" dirty="0" err="1">
                <a:solidFill>
                  <a:schemeClr val="bg1"/>
                </a:solidFill>
              </a:rPr>
              <a:t>треба</a:t>
            </a:r>
            <a:r>
              <a:rPr lang="en-US" dirty="0">
                <a:solidFill>
                  <a:schemeClr val="bg1"/>
                </a:solidFill>
              </a:rPr>
              <a:t> </a:t>
            </a:r>
            <a:r>
              <a:rPr lang="en-US" dirty="0" err="1">
                <a:solidFill>
                  <a:schemeClr val="bg1"/>
                </a:solidFill>
              </a:rPr>
              <a:t>да</a:t>
            </a:r>
            <a:r>
              <a:rPr lang="en-US" dirty="0">
                <a:solidFill>
                  <a:schemeClr val="bg1"/>
                </a:solidFill>
              </a:rPr>
              <a:t> </a:t>
            </a:r>
            <a:r>
              <a:rPr lang="en-US" dirty="0" err="1">
                <a:solidFill>
                  <a:schemeClr val="bg1"/>
                </a:solidFill>
              </a:rPr>
              <a:t>биде</a:t>
            </a:r>
            <a:r>
              <a:rPr lang="en-US" dirty="0">
                <a:solidFill>
                  <a:schemeClr val="bg1"/>
                </a:solidFill>
              </a:rPr>
              <a:t> „</a:t>
            </a:r>
            <a:r>
              <a:rPr lang="en-US" dirty="0" err="1">
                <a:solidFill>
                  <a:schemeClr val="bg1"/>
                </a:solidFill>
              </a:rPr>
              <a:t>војна</a:t>
            </a:r>
            <a:r>
              <a:rPr lang="en-US" dirty="0">
                <a:solidFill>
                  <a:schemeClr val="bg1"/>
                </a:solidFill>
              </a:rPr>
              <a:t>“. </a:t>
            </a:r>
            <a:r>
              <a:rPr lang="en-US" dirty="0" err="1">
                <a:solidFill>
                  <a:schemeClr val="bg1"/>
                </a:solidFill>
              </a:rPr>
              <a:t>Од</a:t>
            </a:r>
            <a:r>
              <a:rPr lang="en-US" dirty="0">
                <a:solidFill>
                  <a:schemeClr val="bg1"/>
                </a:solidFill>
              </a:rPr>
              <a:t> </a:t>
            </a:r>
            <a:r>
              <a:rPr lang="en-US" dirty="0" err="1">
                <a:solidFill>
                  <a:schemeClr val="bg1"/>
                </a:solidFill>
              </a:rPr>
              <a:t>него</a:t>
            </a:r>
            <a:r>
              <a:rPr lang="en-US" dirty="0">
                <a:solidFill>
                  <a:schemeClr val="bg1"/>
                </a:solidFill>
              </a:rPr>
              <a:t> </a:t>
            </a:r>
            <a:r>
              <a:rPr lang="en-US" dirty="0" err="1">
                <a:solidFill>
                  <a:schemeClr val="bg1"/>
                </a:solidFill>
              </a:rPr>
              <a:t>треба</a:t>
            </a:r>
            <a:r>
              <a:rPr lang="en-US" dirty="0">
                <a:solidFill>
                  <a:schemeClr val="bg1"/>
                </a:solidFill>
              </a:rPr>
              <a:t> </a:t>
            </a:r>
            <a:r>
              <a:rPr lang="en-US" dirty="0" err="1">
                <a:solidFill>
                  <a:schemeClr val="bg1"/>
                </a:solidFill>
              </a:rPr>
              <a:t>да</a:t>
            </a:r>
            <a:r>
              <a:rPr lang="en-US" dirty="0">
                <a:solidFill>
                  <a:schemeClr val="bg1"/>
                </a:solidFill>
              </a:rPr>
              <a:t> </a:t>
            </a:r>
            <a:r>
              <a:rPr lang="en-US" dirty="0" err="1">
                <a:solidFill>
                  <a:schemeClr val="bg1"/>
                </a:solidFill>
              </a:rPr>
              <a:t>го</a:t>
            </a:r>
            <a:r>
              <a:rPr lang="en-US" dirty="0">
                <a:solidFill>
                  <a:schemeClr val="bg1"/>
                </a:solidFill>
              </a:rPr>
              <a:t> </a:t>
            </a:r>
            <a:r>
              <a:rPr lang="en-US" dirty="0" err="1">
                <a:solidFill>
                  <a:schemeClr val="bg1"/>
                </a:solidFill>
              </a:rPr>
              <a:t>извлечете</a:t>
            </a:r>
            <a:r>
              <a:rPr lang="en-US" dirty="0">
                <a:solidFill>
                  <a:schemeClr val="bg1"/>
                </a:solidFill>
              </a:rPr>
              <a:t> </a:t>
            </a:r>
            <a:r>
              <a:rPr lang="en-US" dirty="0" err="1">
                <a:solidFill>
                  <a:schemeClr val="bg1"/>
                </a:solidFill>
              </a:rPr>
              <a:t>најдобриот</a:t>
            </a:r>
            <a:r>
              <a:rPr lang="en-US" dirty="0">
                <a:solidFill>
                  <a:schemeClr val="bg1"/>
                </a:solidFill>
              </a:rPr>
              <a:t> </a:t>
            </a:r>
            <a:r>
              <a:rPr lang="en-US" dirty="0" err="1">
                <a:solidFill>
                  <a:schemeClr val="bg1"/>
                </a:solidFill>
              </a:rPr>
              <a:t>договор</a:t>
            </a:r>
            <a:r>
              <a:rPr lang="en-US" dirty="0">
                <a:solidFill>
                  <a:schemeClr val="bg1"/>
                </a:solidFill>
              </a:rPr>
              <a:t>, а </a:t>
            </a:r>
            <a:r>
              <a:rPr lang="en-US" dirty="0" err="1">
                <a:solidFill>
                  <a:schemeClr val="bg1"/>
                </a:solidFill>
              </a:rPr>
              <a:t>на</a:t>
            </a:r>
            <a:r>
              <a:rPr lang="en-US" dirty="0">
                <a:solidFill>
                  <a:schemeClr val="bg1"/>
                </a:solidFill>
              </a:rPr>
              <a:t> </a:t>
            </a:r>
            <a:r>
              <a:rPr lang="en-US" dirty="0" err="1">
                <a:solidFill>
                  <a:schemeClr val="bg1"/>
                </a:solidFill>
              </a:rPr>
              <a:t>крајот</a:t>
            </a:r>
            <a:r>
              <a:rPr lang="en-US" dirty="0">
                <a:solidFill>
                  <a:schemeClr val="bg1"/>
                </a:solidFill>
              </a:rPr>
              <a:t> </a:t>
            </a:r>
            <a:r>
              <a:rPr lang="en-US" dirty="0" err="1">
                <a:solidFill>
                  <a:schemeClr val="bg1"/>
                </a:solidFill>
              </a:rPr>
              <a:t>би</a:t>
            </a:r>
            <a:r>
              <a:rPr lang="en-US" dirty="0">
                <a:solidFill>
                  <a:schemeClr val="bg1"/>
                </a:solidFill>
              </a:rPr>
              <a:t> </a:t>
            </a:r>
            <a:r>
              <a:rPr lang="en-US" dirty="0" err="1">
                <a:solidFill>
                  <a:schemeClr val="bg1"/>
                </a:solidFill>
              </a:rPr>
              <a:t>требало</a:t>
            </a:r>
            <a:r>
              <a:rPr lang="en-US" dirty="0">
                <a:solidFill>
                  <a:schemeClr val="bg1"/>
                </a:solidFill>
              </a:rPr>
              <a:t> </a:t>
            </a:r>
            <a:r>
              <a:rPr lang="en-US" dirty="0" err="1">
                <a:solidFill>
                  <a:schemeClr val="bg1"/>
                </a:solidFill>
              </a:rPr>
              <a:t>да</a:t>
            </a:r>
            <a:r>
              <a:rPr lang="en-US" dirty="0">
                <a:solidFill>
                  <a:schemeClr val="bg1"/>
                </a:solidFill>
              </a:rPr>
              <a:t> </a:t>
            </a:r>
            <a:r>
              <a:rPr lang="en-US" dirty="0" err="1">
                <a:solidFill>
                  <a:schemeClr val="bg1"/>
                </a:solidFill>
              </a:rPr>
              <a:t>се</a:t>
            </a:r>
            <a:r>
              <a:rPr lang="en-US" dirty="0">
                <a:solidFill>
                  <a:schemeClr val="bg1"/>
                </a:solidFill>
              </a:rPr>
              <a:t> </a:t>
            </a:r>
            <a:r>
              <a:rPr lang="en-US" dirty="0" err="1">
                <a:solidFill>
                  <a:schemeClr val="bg1"/>
                </a:solidFill>
              </a:rPr>
              <a:t>задоволни</a:t>
            </a:r>
            <a:r>
              <a:rPr lang="en-US" dirty="0">
                <a:solidFill>
                  <a:schemeClr val="bg1"/>
                </a:solidFill>
              </a:rPr>
              <a:t> и </a:t>
            </a:r>
            <a:r>
              <a:rPr lang="en-US" dirty="0" err="1">
                <a:solidFill>
                  <a:schemeClr val="bg1"/>
                </a:solidFill>
              </a:rPr>
              <a:t>двете</a:t>
            </a:r>
            <a:r>
              <a:rPr lang="en-US" dirty="0">
                <a:solidFill>
                  <a:schemeClr val="bg1"/>
                </a:solidFill>
              </a:rPr>
              <a:t> </a:t>
            </a:r>
            <a:r>
              <a:rPr lang="en-US" dirty="0" err="1">
                <a:solidFill>
                  <a:schemeClr val="bg1"/>
                </a:solidFill>
              </a:rPr>
              <a:t>страни</a:t>
            </a:r>
            <a:r>
              <a:rPr lang="en-US" dirty="0" smtClean="0">
                <a:solidFill>
                  <a:schemeClr val="bg1"/>
                </a:solidFill>
              </a:rPr>
              <a:t>.</a:t>
            </a:r>
            <a:r>
              <a:rPr lang="mk-MK" dirty="0" smtClean="0">
                <a:solidFill>
                  <a:schemeClr val="bg1"/>
                </a:solidFill>
              </a:rPr>
              <a:t> </a:t>
            </a:r>
          </a:p>
          <a:p>
            <a:pPr algn="just"/>
            <a:r>
              <a:rPr lang="mk-MK" dirty="0">
                <a:solidFill>
                  <a:schemeClr val="bg1"/>
                </a:solidFill>
              </a:rPr>
              <a:t>	</a:t>
            </a:r>
            <a:r>
              <a:rPr lang="en-US" dirty="0" err="1" smtClean="0">
                <a:solidFill>
                  <a:schemeClr val="bg1"/>
                </a:solidFill>
              </a:rPr>
              <a:t>Треба</a:t>
            </a:r>
            <a:r>
              <a:rPr lang="en-US" dirty="0" smtClean="0">
                <a:solidFill>
                  <a:schemeClr val="bg1"/>
                </a:solidFill>
              </a:rPr>
              <a:t> </a:t>
            </a:r>
            <a:r>
              <a:rPr lang="en-US" dirty="0" err="1">
                <a:solidFill>
                  <a:schemeClr val="bg1"/>
                </a:solidFill>
              </a:rPr>
              <a:t>да</a:t>
            </a:r>
            <a:r>
              <a:rPr lang="en-US" dirty="0">
                <a:solidFill>
                  <a:schemeClr val="bg1"/>
                </a:solidFill>
              </a:rPr>
              <a:t> </a:t>
            </a:r>
            <a:r>
              <a:rPr lang="en-US" dirty="0" err="1">
                <a:solidFill>
                  <a:schemeClr val="bg1"/>
                </a:solidFill>
              </a:rPr>
              <a:t>изградите</a:t>
            </a:r>
            <a:r>
              <a:rPr lang="en-US" dirty="0">
                <a:solidFill>
                  <a:schemeClr val="bg1"/>
                </a:solidFill>
              </a:rPr>
              <a:t> </a:t>
            </a:r>
            <a:r>
              <a:rPr lang="en-US" dirty="0" err="1">
                <a:solidFill>
                  <a:schemeClr val="bg1"/>
                </a:solidFill>
              </a:rPr>
              <a:t>квалитетен</a:t>
            </a:r>
            <a:r>
              <a:rPr lang="en-US" dirty="0">
                <a:solidFill>
                  <a:schemeClr val="bg1"/>
                </a:solidFill>
              </a:rPr>
              <a:t> </a:t>
            </a:r>
            <a:r>
              <a:rPr lang="en-US" dirty="0" err="1" smtClean="0">
                <a:solidFill>
                  <a:schemeClr val="bg1"/>
                </a:solidFill>
              </a:rPr>
              <a:t>однос</a:t>
            </a:r>
            <a:r>
              <a:rPr lang="mk-MK" dirty="0" smtClean="0">
                <a:solidFill>
                  <a:schemeClr val="bg1"/>
                </a:solidFill>
              </a:rPr>
              <a:t>,</a:t>
            </a:r>
            <a:r>
              <a:rPr lang="en-US" dirty="0" smtClean="0">
                <a:solidFill>
                  <a:schemeClr val="bg1"/>
                </a:solidFill>
              </a:rPr>
              <a:t> </a:t>
            </a:r>
            <a:r>
              <a:rPr lang="en-US" dirty="0" err="1">
                <a:solidFill>
                  <a:schemeClr val="bg1"/>
                </a:solidFill>
              </a:rPr>
              <a:t>за</a:t>
            </a:r>
            <a:r>
              <a:rPr lang="en-US" dirty="0">
                <a:solidFill>
                  <a:schemeClr val="bg1"/>
                </a:solidFill>
              </a:rPr>
              <a:t> </a:t>
            </a:r>
            <a:r>
              <a:rPr lang="en-US" dirty="0" err="1">
                <a:solidFill>
                  <a:schemeClr val="bg1"/>
                </a:solidFill>
              </a:rPr>
              <a:t>да</a:t>
            </a:r>
            <a:r>
              <a:rPr lang="en-US" dirty="0">
                <a:solidFill>
                  <a:schemeClr val="bg1"/>
                </a:solidFill>
              </a:rPr>
              <a:t> </a:t>
            </a:r>
            <a:r>
              <a:rPr lang="en-US" dirty="0" err="1">
                <a:solidFill>
                  <a:schemeClr val="bg1"/>
                </a:solidFill>
              </a:rPr>
              <a:t>има</a:t>
            </a:r>
            <a:r>
              <a:rPr lang="en-US" dirty="0">
                <a:solidFill>
                  <a:schemeClr val="bg1"/>
                </a:solidFill>
              </a:rPr>
              <a:t> </a:t>
            </a:r>
            <a:r>
              <a:rPr lang="en-US" dirty="0" err="1">
                <a:solidFill>
                  <a:schemeClr val="bg1"/>
                </a:solidFill>
              </a:rPr>
              <a:t>простор</a:t>
            </a:r>
            <a:r>
              <a:rPr lang="en-US" dirty="0">
                <a:solidFill>
                  <a:schemeClr val="bg1"/>
                </a:solidFill>
              </a:rPr>
              <a:t> и </a:t>
            </a:r>
            <a:r>
              <a:rPr lang="en-US" dirty="0" err="1">
                <a:solidFill>
                  <a:schemeClr val="bg1"/>
                </a:solidFill>
              </a:rPr>
              <a:t>за</a:t>
            </a:r>
            <a:r>
              <a:rPr lang="en-US" dirty="0">
                <a:solidFill>
                  <a:schemeClr val="bg1"/>
                </a:solidFill>
              </a:rPr>
              <a:t> „</a:t>
            </a:r>
            <a:r>
              <a:rPr lang="en-US" dirty="0" err="1">
                <a:solidFill>
                  <a:schemeClr val="bg1"/>
                </a:solidFill>
              </a:rPr>
              <a:t>следен</a:t>
            </a:r>
            <a:r>
              <a:rPr lang="en-US" dirty="0">
                <a:solidFill>
                  <a:schemeClr val="bg1"/>
                </a:solidFill>
              </a:rPr>
              <a:t> </a:t>
            </a:r>
            <a:r>
              <a:rPr lang="en-US" dirty="0" err="1">
                <a:solidFill>
                  <a:schemeClr val="bg1"/>
                </a:solidFill>
              </a:rPr>
              <a:t>пат</a:t>
            </a:r>
            <a:r>
              <a:rPr lang="en-US" dirty="0">
                <a:solidFill>
                  <a:schemeClr val="bg1"/>
                </a:solidFill>
              </a:rPr>
              <a:t>“.</a:t>
            </a:r>
          </a:p>
          <a:p>
            <a:pPr algn="just"/>
            <a:r>
              <a:rPr lang="mk-MK" dirty="0" smtClean="0">
                <a:solidFill>
                  <a:schemeClr val="bg1"/>
                </a:solidFill>
              </a:rPr>
              <a:t>	Малкумина </a:t>
            </a:r>
            <a:r>
              <a:rPr lang="mk-MK" dirty="0">
                <a:solidFill>
                  <a:schemeClr val="bg1"/>
                </a:solidFill>
              </a:rPr>
              <a:t>знаат да се снајдат правилно при преговори за плата, овој разговор е многу важен и затоа морате да бидете внимателни како ќе се одвива текот на разговорот. Но велат ризикот се исплаќа!</a:t>
            </a:r>
            <a:endParaRPr lang="en-US" dirty="0">
              <a:solidFill>
                <a:schemeClr val="bg1"/>
              </a:solidFill>
            </a:endParaRPr>
          </a:p>
          <a:p>
            <a:pPr algn="just"/>
            <a:r>
              <a:rPr lang="mk-MK" dirty="0" smtClean="0">
                <a:solidFill>
                  <a:schemeClr val="bg1"/>
                </a:solidFill>
              </a:rPr>
              <a:t>	Според </a:t>
            </a:r>
            <a:r>
              <a:rPr lang="mk-MK" dirty="0">
                <a:solidFill>
                  <a:schemeClr val="bg1"/>
                </a:solidFill>
              </a:rPr>
              <a:t>статистиката оние кој се соочиле со своите стравови и се охрабриле да побараат покачување на плата и добиле некој вид зголемување</a:t>
            </a:r>
            <a:r>
              <a:rPr lang="mk-MK" dirty="0" smtClean="0">
                <a:solidFill>
                  <a:schemeClr val="bg1"/>
                </a:solidFill>
              </a:rPr>
              <a:t>.</a:t>
            </a:r>
          </a:p>
          <a:p>
            <a:pPr algn="just"/>
            <a:r>
              <a:rPr lang="mk-MK" dirty="0" smtClean="0">
                <a:solidFill>
                  <a:schemeClr val="bg1"/>
                </a:solidFill>
              </a:rPr>
              <a:t>	Сепак </a:t>
            </a:r>
            <a:r>
              <a:rPr lang="mk-MK" dirty="0">
                <a:solidFill>
                  <a:schemeClr val="bg1"/>
                </a:solidFill>
              </a:rPr>
              <a:t>треба да се има во предвид дека квалификациите и вештините одат </a:t>
            </a:r>
            <a:r>
              <a:rPr lang="en-US" dirty="0">
                <a:solidFill>
                  <a:schemeClr val="bg1"/>
                </a:solidFill>
              </a:rPr>
              <a:t>“</a:t>
            </a:r>
            <a:r>
              <a:rPr lang="mk-MK" dirty="0">
                <a:solidFill>
                  <a:schemeClr val="bg1"/>
                </a:solidFill>
              </a:rPr>
              <a:t>рака под рака</a:t>
            </a:r>
            <a:r>
              <a:rPr lang="en-US" dirty="0">
                <a:solidFill>
                  <a:schemeClr val="bg1"/>
                </a:solidFill>
              </a:rPr>
              <a:t>”</a:t>
            </a:r>
            <a:r>
              <a:rPr lang="mk-MK" dirty="0">
                <a:solidFill>
                  <a:schemeClr val="bg1"/>
                </a:solidFill>
              </a:rPr>
              <a:t> со зголемената цифра.</a:t>
            </a:r>
            <a:endParaRPr lang="en-US" dirty="0">
              <a:solidFill>
                <a:schemeClr val="bg1"/>
              </a:solidFill>
            </a:endParaRPr>
          </a:p>
          <a:p>
            <a:pPr algn="just"/>
            <a:endParaRPr lang="en-US" dirty="0">
              <a:solidFill>
                <a:schemeClr val="bg1"/>
              </a:solidFill>
            </a:endParaRPr>
          </a:p>
          <a:p>
            <a:pPr algn="just"/>
            <a:endParaRPr lang="en-US" dirty="0">
              <a:solidFill>
                <a:schemeClr val="bg1"/>
              </a:solidFill>
            </a:endParaRPr>
          </a:p>
        </p:txBody>
      </p:sp>
    </p:spTree>
    <p:extLst>
      <p:ext uri="{BB962C8B-B14F-4D97-AF65-F5344CB8AC3E}">
        <p14:creationId xmlns:p14="http://schemas.microsoft.com/office/powerpoint/2010/main" val="14803818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191</TotalTime>
  <Words>959</Words>
  <Application>Microsoft Office PowerPoint</Application>
  <PresentationFormat>Widescreen</PresentationFormat>
  <Paragraphs>87</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Century Gothic</vt:lpstr>
      <vt:lpstr>Wingdings</vt:lpstr>
      <vt:lpstr>Wingdings 3</vt:lpstr>
      <vt:lpstr>Ion Boardroom</vt:lpstr>
      <vt:lpstr>“ Преговарачки техники на Синдикатот за зголемување на платите на вработените”</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Заклучок:</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Преговарачки техники за зголемување на платите”</dc:title>
  <dc:creator>Slagana Gligorovska Arseski</dc:creator>
  <cp:lastModifiedBy>Slagana Gligorovska Arseski</cp:lastModifiedBy>
  <cp:revision>10</cp:revision>
  <dcterms:created xsi:type="dcterms:W3CDTF">2020-02-18T12:24:24Z</dcterms:created>
  <dcterms:modified xsi:type="dcterms:W3CDTF">2020-02-18T15:35:59Z</dcterms:modified>
</cp:coreProperties>
</file>